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305" r:id="rId2"/>
    <p:sldId id="306" r:id="rId3"/>
    <p:sldId id="307" r:id="rId4"/>
    <p:sldId id="308" r:id="rId5"/>
    <p:sldId id="30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-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multiplie deux nombres en les décomposant.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Observe la stratégie.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ED1D22-1F1E-32B5-A693-020EAAF63F71}"/>
              </a:ext>
            </a:extLst>
          </p:cNvPr>
          <p:cNvSpPr txBox="1"/>
          <p:nvPr/>
        </p:nvSpPr>
        <p:spPr>
          <a:xfrm>
            <a:off x="745554" y="5366591"/>
            <a:ext cx="593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24 fois 6 c’est 20 fois 6 plus 4 fois 6.</a:t>
            </a:r>
          </a:p>
          <a:p>
            <a:endParaRPr lang="fr-FR" sz="2000" dirty="0"/>
          </a:p>
          <a:p>
            <a:r>
              <a:rPr lang="fr-FR" sz="2000" dirty="0"/>
              <a:t>24 × 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+ 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) × 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× 6 ) + (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× 6) = </a:t>
            </a:r>
            <a:r>
              <a:rPr lang="fr-FR" sz="2000" dirty="0">
                <a:solidFill>
                  <a:srgbClr val="C00000"/>
                </a:solidFill>
              </a:rPr>
              <a:t>120</a:t>
            </a:r>
            <a:r>
              <a:rPr lang="fr-FR" sz="2000" dirty="0"/>
              <a:t>+</a:t>
            </a:r>
            <a:r>
              <a:rPr lang="fr-FR" sz="2000" dirty="0">
                <a:solidFill>
                  <a:srgbClr val="0070C0"/>
                </a:solidFill>
              </a:rPr>
              <a:t>24</a:t>
            </a:r>
            <a:r>
              <a:rPr lang="fr-FR" sz="2000" dirty="0"/>
              <a:t> = 144  </a:t>
            </a:r>
            <a:endParaRPr lang="fr-FR" sz="2000" dirty="0">
              <a:solidFill>
                <a:srgbClr val="D275AF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73AE519-4DC2-3FD1-E134-F09C3F58A898}"/>
              </a:ext>
            </a:extLst>
          </p:cNvPr>
          <p:cNvSpPr/>
          <p:nvPr/>
        </p:nvSpPr>
        <p:spPr>
          <a:xfrm rot="5400000">
            <a:off x="6083470" y="1669639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91EE82-0494-5459-2E97-0D418FA39A0B}"/>
              </a:ext>
            </a:extLst>
          </p:cNvPr>
          <p:cNvSpPr/>
          <p:nvPr/>
        </p:nvSpPr>
        <p:spPr>
          <a:xfrm rot="5400000">
            <a:off x="6083470" y="1947935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35661C0-B3CA-23A3-22C5-EA3700003AC2}"/>
              </a:ext>
            </a:extLst>
          </p:cNvPr>
          <p:cNvSpPr/>
          <p:nvPr/>
        </p:nvSpPr>
        <p:spPr>
          <a:xfrm rot="5400000">
            <a:off x="3936618" y="1669639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FBE46D-50BD-2DBE-6119-0D50F362CA4E}"/>
              </a:ext>
            </a:extLst>
          </p:cNvPr>
          <p:cNvSpPr/>
          <p:nvPr/>
        </p:nvSpPr>
        <p:spPr>
          <a:xfrm rot="5400000">
            <a:off x="3936618" y="1947935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10FF04D-5637-5120-559A-9686CA197EF5}"/>
              </a:ext>
            </a:extLst>
          </p:cNvPr>
          <p:cNvSpPr/>
          <p:nvPr/>
        </p:nvSpPr>
        <p:spPr>
          <a:xfrm rot="5400000">
            <a:off x="2755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B956F08-DF5E-1BBE-5C07-447E79343733}"/>
              </a:ext>
            </a:extLst>
          </p:cNvPr>
          <p:cNvSpPr/>
          <p:nvPr/>
        </p:nvSpPr>
        <p:spPr>
          <a:xfrm rot="5400000">
            <a:off x="2539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349E8B-9C56-2C97-1451-009181E80908}"/>
              </a:ext>
            </a:extLst>
          </p:cNvPr>
          <p:cNvSpPr/>
          <p:nvPr/>
        </p:nvSpPr>
        <p:spPr>
          <a:xfrm rot="5400000">
            <a:off x="2323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189BD64-9B35-2C6B-55CF-A9853664419E}"/>
              </a:ext>
            </a:extLst>
          </p:cNvPr>
          <p:cNvSpPr/>
          <p:nvPr/>
        </p:nvSpPr>
        <p:spPr>
          <a:xfrm rot="5400000">
            <a:off x="2107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7C13010-4958-5AB3-25BB-E1A65E993D89}"/>
              </a:ext>
            </a:extLst>
          </p:cNvPr>
          <p:cNvSpPr/>
          <p:nvPr/>
        </p:nvSpPr>
        <p:spPr>
          <a:xfrm rot="5400000">
            <a:off x="2755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E28717B-74EC-A840-03B5-FC8D1E13D7D0}"/>
              </a:ext>
            </a:extLst>
          </p:cNvPr>
          <p:cNvSpPr/>
          <p:nvPr/>
        </p:nvSpPr>
        <p:spPr>
          <a:xfrm rot="5400000">
            <a:off x="2539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B56CBAD-E106-B4C0-A4CB-0462807B23CE}"/>
              </a:ext>
            </a:extLst>
          </p:cNvPr>
          <p:cNvSpPr/>
          <p:nvPr/>
        </p:nvSpPr>
        <p:spPr>
          <a:xfrm rot="5400000">
            <a:off x="2323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3087545-4723-FD6C-C01E-914B4D92D349}"/>
              </a:ext>
            </a:extLst>
          </p:cNvPr>
          <p:cNvSpPr/>
          <p:nvPr/>
        </p:nvSpPr>
        <p:spPr>
          <a:xfrm rot="5400000">
            <a:off x="2107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8DEF8A21-3329-BD6B-5DA2-921EAB5B2233}"/>
              </a:ext>
            </a:extLst>
          </p:cNvPr>
          <p:cNvCxnSpPr/>
          <p:nvPr/>
        </p:nvCxnSpPr>
        <p:spPr>
          <a:xfrm rot="5400000">
            <a:off x="4717192" y="-159086"/>
            <a:ext cx="0" cy="5157704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C47A44CD-087B-4F0D-E0E4-732D1B57480E}"/>
              </a:ext>
            </a:extLst>
          </p:cNvPr>
          <p:cNvCxnSpPr>
            <a:cxnSpLocks/>
          </p:cNvCxnSpPr>
          <p:nvPr/>
        </p:nvCxnSpPr>
        <p:spPr>
          <a:xfrm rot="5400000" flipH="1">
            <a:off x="1135177" y="3422930"/>
            <a:ext cx="1701526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8BD69DB1-0D0B-8109-D69B-E3526D9B3E7E}"/>
              </a:ext>
            </a:extLst>
          </p:cNvPr>
          <p:cNvSpPr txBox="1"/>
          <p:nvPr/>
        </p:nvSpPr>
        <p:spPr>
          <a:xfrm rot="5400000">
            <a:off x="1414479" y="3455270"/>
            <a:ext cx="71092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6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E63AE2AC-646B-1323-008A-41C9CAC66530}"/>
              </a:ext>
            </a:extLst>
          </p:cNvPr>
          <p:cNvSpPr txBox="1"/>
          <p:nvPr/>
        </p:nvSpPr>
        <p:spPr>
          <a:xfrm>
            <a:off x="4473125" y="2002107"/>
            <a:ext cx="178945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24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F1B9A5C-D059-A146-DCE9-375193AB1C3A}"/>
              </a:ext>
            </a:extLst>
          </p:cNvPr>
          <p:cNvSpPr txBox="1"/>
          <p:nvPr/>
        </p:nvSpPr>
        <p:spPr>
          <a:xfrm>
            <a:off x="3714545" y="1029384"/>
            <a:ext cx="24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24 × 6 = </a:t>
            </a:r>
            <a:endParaRPr lang="fr-FR" sz="3600" dirty="0">
              <a:solidFill>
                <a:srgbClr val="D275A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3F6759-711D-D4B9-8E90-DC13F03EB291}"/>
              </a:ext>
            </a:extLst>
          </p:cNvPr>
          <p:cNvSpPr/>
          <p:nvPr/>
        </p:nvSpPr>
        <p:spPr>
          <a:xfrm rot="5400000">
            <a:off x="6083470" y="2216426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601245-01CD-B822-4D84-3DBB5787693A}"/>
              </a:ext>
            </a:extLst>
          </p:cNvPr>
          <p:cNvSpPr/>
          <p:nvPr/>
        </p:nvSpPr>
        <p:spPr>
          <a:xfrm rot="5400000">
            <a:off x="3936618" y="2216426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F49F8-36CF-2241-45A6-2263DF1F5632}"/>
              </a:ext>
            </a:extLst>
          </p:cNvPr>
          <p:cNvSpPr/>
          <p:nvPr/>
        </p:nvSpPr>
        <p:spPr>
          <a:xfrm rot="5400000">
            <a:off x="2755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801E10-EFFB-121C-FD73-2C820CCCAEF0}"/>
              </a:ext>
            </a:extLst>
          </p:cNvPr>
          <p:cNvSpPr/>
          <p:nvPr/>
        </p:nvSpPr>
        <p:spPr>
          <a:xfrm rot="5400000">
            <a:off x="2539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4D2972-D924-39DA-368D-8F1C19A2A7BB}"/>
              </a:ext>
            </a:extLst>
          </p:cNvPr>
          <p:cNvSpPr/>
          <p:nvPr/>
        </p:nvSpPr>
        <p:spPr>
          <a:xfrm rot="5400000">
            <a:off x="2323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4BDA25-B3DE-9BD0-85E2-2E66195C46FD}"/>
              </a:ext>
            </a:extLst>
          </p:cNvPr>
          <p:cNvSpPr/>
          <p:nvPr/>
        </p:nvSpPr>
        <p:spPr>
          <a:xfrm rot="5400000">
            <a:off x="2107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2DF2CC-539D-358A-CFBA-66449EE8BEC1}"/>
              </a:ext>
            </a:extLst>
          </p:cNvPr>
          <p:cNvSpPr/>
          <p:nvPr/>
        </p:nvSpPr>
        <p:spPr>
          <a:xfrm rot="5400000">
            <a:off x="6083470" y="2494722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60FBB0-6EC4-4247-203E-BAF825D077CC}"/>
              </a:ext>
            </a:extLst>
          </p:cNvPr>
          <p:cNvSpPr/>
          <p:nvPr/>
        </p:nvSpPr>
        <p:spPr>
          <a:xfrm rot="5400000">
            <a:off x="3936618" y="2494722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91A535-9247-918E-D6EC-E0685F8D5D35}"/>
              </a:ext>
            </a:extLst>
          </p:cNvPr>
          <p:cNvSpPr/>
          <p:nvPr/>
        </p:nvSpPr>
        <p:spPr>
          <a:xfrm rot="5400000">
            <a:off x="2755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B0ABF4-5EBE-4663-9DEF-60DA97732B69}"/>
              </a:ext>
            </a:extLst>
          </p:cNvPr>
          <p:cNvSpPr/>
          <p:nvPr/>
        </p:nvSpPr>
        <p:spPr>
          <a:xfrm rot="5400000">
            <a:off x="2539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213C61-040C-5B19-4EB2-852F42FB4364}"/>
              </a:ext>
            </a:extLst>
          </p:cNvPr>
          <p:cNvSpPr/>
          <p:nvPr/>
        </p:nvSpPr>
        <p:spPr>
          <a:xfrm rot="5400000">
            <a:off x="2323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0C83A0-B86B-7D41-73B4-40BFECD9B8DB}"/>
              </a:ext>
            </a:extLst>
          </p:cNvPr>
          <p:cNvSpPr/>
          <p:nvPr/>
        </p:nvSpPr>
        <p:spPr>
          <a:xfrm rot="5400000">
            <a:off x="2107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891161-7D1A-4E97-FF64-0A197AA893AB}"/>
              </a:ext>
            </a:extLst>
          </p:cNvPr>
          <p:cNvSpPr/>
          <p:nvPr/>
        </p:nvSpPr>
        <p:spPr>
          <a:xfrm rot="5400000">
            <a:off x="6083470" y="276321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340C48-8509-642C-8A3A-19A95C8CC5F8}"/>
              </a:ext>
            </a:extLst>
          </p:cNvPr>
          <p:cNvSpPr/>
          <p:nvPr/>
        </p:nvSpPr>
        <p:spPr>
          <a:xfrm rot="5400000">
            <a:off x="3936618" y="276321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4387C1-7FEC-395B-C209-C39E39B34BDB}"/>
              </a:ext>
            </a:extLst>
          </p:cNvPr>
          <p:cNvSpPr/>
          <p:nvPr/>
        </p:nvSpPr>
        <p:spPr>
          <a:xfrm rot="5400000">
            <a:off x="2755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A9CF4D-E0AB-5ABF-8BE9-354BC9F2BC28}"/>
              </a:ext>
            </a:extLst>
          </p:cNvPr>
          <p:cNvSpPr/>
          <p:nvPr/>
        </p:nvSpPr>
        <p:spPr>
          <a:xfrm rot="5400000">
            <a:off x="2539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B7FBB2-6637-FAD4-43C5-9745D058E98D}"/>
              </a:ext>
            </a:extLst>
          </p:cNvPr>
          <p:cNvSpPr/>
          <p:nvPr/>
        </p:nvSpPr>
        <p:spPr>
          <a:xfrm rot="5400000">
            <a:off x="2323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3FE753-08B8-2997-4107-E78B7E3FB721}"/>
              </a:ext>
            </a:extLst>
          </p:cNvPr>
          <p:cNvSpPr/>
          <p:nvPr/>
        </p:nvSpPr>
        <p:spPr>
          <a:xfrm rot="5400000">
            <a:off x="2107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86F299-5260-C695-2A77-7AD47B8FB7C5}"/>
              </a:ext>
            </a:extLst>
          </p:cNvPr>
          <p:cNvSpPr/>
          <p:nvPr/>
        </p:nvSpPr>
        <p:spPr>
          <a:xfrm rot="5400000">
            <a:off x="6083470" y="304083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81340B-9DB5-514B-B426-7CCB81853B36}"/>
              </a:ext>
            </a:extLst>
          </p:cNvPr>
          <p:cNvSpPr/>
          <p:nvPr/>
        </p:nvSpPr>
        <p:spPr>
          <a:xfrm rot="5400000">
            <a:off x="3936618" y="304083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EBB22A-619E-F838-813D-369EC1169C7D}"/>
              </a:ext>
            </a:extLst>
          </p:cNvPr>
          <p:cNvSpPr/>
          <p:nvPr/>
        </p:nvSpPr>
        <p:spPr>
          <a:xfrm rot="5400000">
            <a:off x="2755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7C5AEC-A407-6D4A-41DC-97606A28EA95}"/>
              </a:ext>
            </a:extLst>
          </p:cNvPr>
          <p:cNvSpPr/>
          <p:nvPr/>
        </p:nvSpPr>
        <p:spPr>
          <a:xfrm rot="5400000">
            <a:off x="2539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41FC4BF-810C-61D2-168B-DDFFFAF0BBF4}"/>
              </a:ext>
            </a:extLst>
          </p:cNvPr>
          <p:cNvSpPr/>
          <p:nvPr/>
        </p:nvSpPr>
        <p:spPr>
          <a:xfrm rot="5400000">
            <a:off x="2323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9AA041-B06F-358E-43D3-2799D44B4E51}"/>
              </a:ext>
            </a:extLst>
          </p:cNvPr>
          <p:cNvSpPr/>
          <p:nvPr/>
        </p:nvSpPr>
        <p:spPr>
          <a:xfrm rot="5400000">
            <a:off x="2107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2BD079B-BBF3-3F75-34C2-47422754D1CB}"/>
              </a:ext>
            </a:extLst>
          </p:cNvPr>
          <p:cNvSpPr txBox="1"/>
          <p:nvPr/>
        </p:nvSpPr>
        <p:spPr>
          <a:xfrm rot="5400000">
            <a:off x="4029237" y="3786633"/>
            <a:ext cx="13525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20 × 6 = 120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D07400-DED3-28FF-B8B5-2CC8F9F015F9}"/>
              </a:ext>
            </a:extLst>
          </p:cNvPr>
          <p:cNvSpPr txBox="1"/>
          <p:nvPr/>
        </p:nvSpPr>
        <p:spPr>
          <a:xfrm rot="5400000">
            <a:off x="1447724" y="3786633"/>
            <a:ext cx="13525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4 × 6 = 24</a:t>
            </a:r>
          </a:p>
        </p:txBody>
      </p:sp>
    </p:spTree>
    <p:extLst>
      <p:ext uri="{BB962C8B-B14F-4D97-AF65-F5344CB8AC3E}">
        <p14:creationId xmlns:p14="http://schemas.microsoft.com/office/powerpoint/2010/main" val="286396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6" grpId="0" animBg="1"/>
      <p:bldP spid="57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90" grpId="0" animBg="1"/>
      <p:bldP spid="91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Observe la stratégie.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ED1D22-1F1E-32B5-A693-020EAAF63F71}"/>
              </a:ext>
            </a:extLst>
          </p:cNvPr>
          <p:cNvSpPr txBox="1"/>
          <p:nvPr/>
        </p:nvSpPr>
        <p:spPr>
          <a:xfrm>
            <a:off x="1042734" y="4749650"/>
            <a:ext cx="593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24 fois 6 c’est 20 fois 6 plus 4 fois 6.</a:t>
            </a:r>
          </a:p>
          <a:p>
            <a:endParaRPr lang="fr-FR" sz="2000" dirty="0"/>
          </a:p>
          <a:p>
            <a:r>
              <a:rPr lang="fr-FR" sz="2000" dirty="0"/>
              <a:t>24 × 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+ 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) × 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× 6 ) + (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× 6) = </a:t>
            </a:r>
            <a:r>
              <a:rPr lang="fr-FR" sz="2000" dirty="0">
                <a:solidFill>
                  <a:srgbClr val="C00000"/>
                </a:solidFill>
              </a:rPr>
              <a:t>120</a:t>
            </a:r>
            <a:r>
              <a:rPr lang="fr-FR" sz="2000" dirty="0"/>
              <a:t>+</a:t>
            </a:r>
            <a:r>
              <a:rPr lang="fr-FR" sz="2000" dirty="0">
                <a:solidFill>
                  <a:srgbClr val="0070C0"/>
                </a:solidFill>
              </a:rPr>
              <a:t>24</a:t>
            </a:r>
            <a:r>
              <a:rPr lang="fr-FR" sz="2000" dirty="0"/>
              <a:t> = 144  </a:t>
            </a:r>
            <a:endParaRPr lang="fr-FR" sz="2000" dirty="0">
              <a:solidFill>
                <a:srgbClr val="D275AF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73AE519-4DC2-3FD1-E134-F09C3F58A898}"/>
              </a:ext>
            </a:extLst>
          </p:cNvPr>
          <p:cNvSpPr/>
          <p:nvPr/>
        </p:nvSpPr>
        <p:spPr>
          <a:xfrm rot="5400000">
            <a:off x="6083470" y="1669639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91EE82-0494-5459-2E97-0D418FA39A0B}"/>
              </a:ext>
            </a:extLst>
          </p:cNvPr>
          <p:cNvSpPr/>
          <p:nvPr/>
        </p:nvSpPr>
        <p:spPr>
          <a:xfrm rot="5400000">
            <a:off x="6083470" y="1947935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35661C0-B3CA-23A3-22C5-EA3700003AC2}"/>
              </a:ext>
            </a:extLst>
          </p:cNvPr>
          <p:cNvSpPr/>
          <p:nvPr/>
        </p:nvSpPr>
        <p:spPr>
          <a:xfrm rot="5400000">
            <a:off x="3936618" y="1669639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BFBE46D-50BD-2DBE-6119-0D50F362CA4E}"/>
              </a:ext>
            </a:extLst>
          </p:cNvPr>
          <p:cNvSpPr/>
          <p:nvPr/>
        </p:nvSpPr>
        <p:spPr>
          <a:xfrm rot="5400000">
            <a:off x="3936618" y="1947935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10FF04D-5637-5120-559A-9686CA197EF5}"/>
              </a:ext>
            </a:extLst>
          </p:cNvPr>
          <p:cNvSpPr/>
          <p:nvPr/>
        </p:nvSpPr>
        <p:spPr>
          <a:xfrm rot="5400000">
            <a:off x="2755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B956F08-DF5E-1BBE-5C07-447E79343733}"/>
              </a:ext>
            </a:extLst>
          </p:cNvPr>
          <p:cNvSpPr/>
          <p:nvPr/>
        </p:nvSpPr>
        <p:spPr>
          <a:xfrm rot="5400000">
            <a:off x="2539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4349E8B-9C56-2C97-1451-009181E80908}"/>
              </a:ext>
            </a:extLst>
          </p:cNvPr>
          <p:cNvSpPr/>
          <p:nvPr/>
        </p:nvSpPr>
        <p:spPr>
          <a:xfrm rot="5400000">
            <a:off x="2323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189BD64-9B35-2C6B-55CF-A9853664419E}"/>
              </a:ext>
            </a:extLst>
          </p:cNvPr>
          <p:cNvSpPr/>
          <p:nvPr/>
        </p:nvSpPr>
        <p:spPr>
          <a:xfrm rot="5400000">
            <a:off x="2107192" y="2635065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7C13010-4958-5AB3-25BB-E1A65E993D89}"/>
              </a:ext>
            </a:extLst>
          </p:cNvPr>
          <p:cNvSpPr/>
          <p:nvPr/>
        </p:nvSpPr>
        <p:spPr>
          <a:xfrm rot="5400000">
            <a:off x="2755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E28717B-74EC-A840-03B5-FC8D1E13D7D0}"/>
              </a:ext>
            </a:extLst>
          </p:cNvPr>
          <p:cNvSpPr/>
          <p:nvPr/>
        </p:nvSpPr>
        <p:spPr>
          <a:xfrm rot="5400000">
            <a:off x="2539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B56CBAD-E106-B4C0-A4CB-0462807B23CE}"/>
              </a:ext>
            </a:extLst>
          </p:cNvPr>
          <p:cNvSpPr/>
          <p:nvPr/>
        </p:nvSpPr>
        <p:spPr>
          <a:xfrm rot="5400000">
            <a:off x="2323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3087545-4723-FD6C-C01E-914B4D92D349}"/>
              </a:ext>
            </a:extLst>
          </p:cNvPr>
          <p:cNvSpPr/>
          <p:nvPr/>
        </p:nvSpPr>
        <p:spPr>
          <a:xfrm rot="5400000">
            <a:off x="2107192" y="2913361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8DEF8A21-3329-BD6B-5DA2-921EAB5B2233}"/>
              </a:ext>
            </a:extLst>
          </p:cNvPr>
          <p:cNvCxnSpPr/>
          <p:nvPr/>
        </p:nvCxnSpPr>
        <p:spPr>
          <a:xfrm rot="5400000">
            <a:off x="4717192" y="-159086"/>
            <a:ext cx="0" cy="5157704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C47A44CD-087B-4F0D-E0E4-732D1B57480E}"/>
              </a:ext>
            </a:extLst>
          </p:cNvPr>
          <p:cNvCxnSpPr>
            <a:cxnSpLocks/>
          </p:cNvCxnSpPr>
          <p:nvPr/>
        </p:nvCxnSpPr>
        <p:spPr>
          <a:xfrm rot="5400000" flipH="1">
            <a:off x="1135177" y="3422930"/>
            <a:ext cx="1701526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8BD69DB1-0D0B-8109-D69B-E3526D9B3E7E}"/>
              </a:ext>
            </a:extLst>
          </p:cNvPr>
          <p:cNvSpPr txBox="1"/>
          <p:nvPr/>
        </p:nvSpPr>
        <p:spPr>
          <a:xfrm>
            <a:off x="1719957" y="2945562"/>
            <a:ext cx="7109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6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E63AE2AC-646B-1323-008A-41C9CAC66530}"/>
              </a:ext>
            </a:extLst>
          </p:cNvPr>
          <p:cNvSpPr txBox="1"/>
          <p:nvPr/>
        </p:nvSpPr>
        <p:spPr>
          <a:xfrm>
            <a:off x="4473125" y="2002107"/>
            <a:ext cx="178945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24 = 20 +4 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F1B9A5C-D059-A146-DCE9-375193AB1C3A}"/>
              </a:ext>
            </a:extLst>
          </p:cNvPr>
          <p:cNvSpPr txBox="1"/>
          <p:nvPr/>
        </p:nvSpPr>
        <p:spPr>
          <a:xfrm>
            <a:off x="3714545" y="1029384"/>
            <a:ext cx="24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24 × 6 = </a:t>
            </a:r>
            <a:endParaRPr lang="fr-FR" sz="3600" dirty="0">
              <a:solidFill>
                <a:srgbClr val="D275A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3F6759-711D-D4B9-8E90-DC13F03EB291}"/>
              </a:ext>
            </a:extLst>
          </p:cNvPr>
          <p:cNvSpPr/>
          <p:nvPr/>
        </p:nvSpPr>
        <p:spPr>
          <a:xfrm rot="5400000">
            <a:off x="6083470" y="2216426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601245-01CD-B822-4D84-3DBB5787693A}"/>
              </a:ext>
            </a:extLst>
          </p:cNvPr>
          <p:cNvSpPr/>
          <p:nvPr/>
        </p:nvSpPr>
        <p:spPr>
          <a:xfrm rot="5400000">
            <a:off x="3936618" y="2216426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F49F8-36CF-2241-45A6-2263DF1F5632}"/>
              </a:ext>
            </a:extLst>
          </p:cNvPr>
          <p:cNvSpPr/>
          <p:nvPr/>
        </p:nvSpPr>
        <p:spPr>
          <a:xfrm rot="5400000">
            <a:off x="2755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801E10-EFFB-121C-FD73-2C820CCCAEF0}"/>
              </a:ext>
            </a:extLst>
          </p:cNvPr>
          <p:cNvSpPr/>
          <p:nvPr/>
        </p:nvSpPr>
        <p:spPr>
          <a:xfrm rot="5400000">
            <a:off x="2539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4D2972-D924-39DA-368D-8F1C19A2A7BB}"/>
              </a:ext>
            </a:extLst>
          </p:cNvPr>
          <p:cNvSpPr/>
          <p:nvPr/>
        </p:nvSpPr>
        <p:spPr>
          <a:xfrm rot="5400000">
            <a:off x="2323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4BDA25-B3DE-9BD0-85E2-2E66195C46FD}"/>
              </a:ext>
            </a:extLst>
          </p:cNvPr>
          <p:cNvSpPr/>
          <p:nvPr/>
        </p:nvSpPr>
        <p:spPr>
          <a:xfrm rot="5400000">
            <a:off x="2107192" y="3181852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2DF2CC-539D-358A-CFBA-66449EE8BEC1}"/>
              </a:ext>
            </a:extLst>
          </p:cNvPr>
          <p:cNvSpPr/>
          <p:nvPr/>
        </p:nvSpPr>
        <p:spPr>
          <a:xfrm rot="5400000">
            <a:off x="6083470" y="2494722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60FBB0-6EC4-4247-203E-BAF825D077CC}"/>
              </a:ext>
            </a:extLst>
          </p:cNvPr>
          <p:cNvSpPr/>
          <p:nvPr/>
        </p:nvSpPr>
        <p:spPr>
          <a:xfrm rot="5400000">
            <a:off x="3936618" y="2494722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91A535-9247-918E-D6EC-E0685F8D5D35}"/>
              </a:ext>
            </a:extLst>
          </p:cNvPr>
          <p:cNvSpPr/>
          <p:nvPr/>
        </p:nvSpPr>
        <p:spPr>
          <a:xfrm rot="5400000">
            <a:off x="2755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B0ABF4-5EBE-4663-9DEF-60DA97732B69}"/>
              </a:ext>
            </a:extLst>
          </p:cNvPr>
          <p:cNvSpPr/>
          <p:nvPr/>
        </p:nvSpPr>
        <p:spPr>
          <a:xfrm rot="5400000">
            <a:off x="2539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213C61-040C-5B19-4EB2-852F42FB4364}"/>
              </a:ext>
            </a:extLst>
          </p:cNvPr>
          <p:cNvSpPr/>
          <p:nvPr/>
        </p:nvSpPr>
        <p:spPr>
          <a:xfrm rot="5400000">
            <a:off x="2323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0C83A0-B86B-7D41-73B4-40BFECD9B8DB}"/>
              </a:ext>
            </a:extLst>
          </p:cNvPr>
          <p:cNvSpPr/>
          <p:nvPr/>
        </p:nvSpPr>
        <p:spPr>
          <a:xfrm rot="5400000">
            <a:off x="2107192" y="3460148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891161-7D1A-4E97-FF64-0A197AA893AB}"/>
              </a:ext>
            </a:extLst>
          </p:cNvPr>
          <p:cNvSpPr/>
          <p:nvPr/>
        </p:nvSpPr>
        <p:spPr>
          <a:xfrm rot="5400000">
            <a:off x="6083470" y="276321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340C48-8509-642C-8A3A-19A95C8CC5F8}"/>
              </a:ext>
            </a:extLst>
          </p:cNvPr>
          <p:cNvSpPr/>
          <p:nvPr/>
        </p:nvSpPr>
        <p:spPr>
          <a:xfrm rot="5400000">
            <a:off x="3936618" y="276321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4387C1-7FEC-395B-C209-C39E39B34BDB}"/>
              </a:ext>
            </a:extLst>
          </p:cNvPr>
          <p:cNvSpPr/>
          <p:nvPr/>
        </p:nvSpPr>
        <p:spPr>
          <a:xfrm rot="5400000">
            <a:off x="2755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A9CF4D-E0AB-5ABF-8BE9-354BC9F2BC28}"/>
              </a:ext>
            </a:extLst>
          </p:cNvPr>
          <p:cNvSpPr/>
          <p:nvPr/>
        </p:nvSpPr>
        <p:spPr>
          <a:xfrm rot="5400000">
            <a:off x="2539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B7FBB2-6637-FAD4-43C5-9745D058E98D}"/>
              </a:ext>
            </a:extLst>
          </p:cNvPr>
          <p:cNvSpPr/>
          <p:nvPr/>
        </p:nvSpPr>
        <p:spPr>
          <a:xfrm rot="5400000">
            <a:off x="2323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3FE753-08B8-2997-4107-E78B7E3FB721}"/>
              </a:ext>
            </a:extLst>
          </p:cNvPr>
          <p:cNvSpPr/>
          <p:nvPr/>
        </p:nvSpPr>
        <p:spPr>
          <a:xfrm rot="5400000">
            <a:off x="2107192" y="372863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86F299-5260-C695-2A77-7AD47B8FB7C5}"/>
              </a:ext>
            </a:extLst>
          </p:cNvPr>
          <p:cNvSpPr/>
          <p:nvPr/>
        </p:nvSpPr>
        <p:spPr>
          <a:xfrm rot="5400000">
            <a:off x="6083470" y="304083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81340B-9DB5-514B-B426-7CCB81853B36}"/>
              </a:ext>
            </a:extLst>
          </p:cNvPr>
          <p:cNvSpPr/>
          <p:nvPr/>
        </p:nvSpPr>
        <p:spPr>
          <a:xfrm rot="5400000">
            <a:off x="3936618" y="3040833"/>
            <a:ext cx="278296" cy="2146852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EBB22A-619E-F838-813D-369EC1169C7D}"/>
              </a:ext>
            </a:extLst>
          </p:cNvPr>
          <p:cNvSpPr/>
          <p:nvPr/>
        </p:nvSpPr>
        <p:spPr>
          <a:xfrm rot="5400000">
            <a:off x="2755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7C5AEC-A407-6D4A-41DC-97606A28EA95}"/>
              </a:ext>
            </a:extLst>
          </p:cNvPr>
          <p:cNvSpPr/>
          <p:nvPr/>
        </p:nvSpPr>
        <p:spPr>
          <a:xfrm rot="5400000">
            <a:off x="2539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41FC4BF-810C-61D2-168B-DDFFFAF0BBF4}"/>
              </a:ext>
            </a:extLst>
          </p:cNvPr>
          <p:cNvSpPr/>
          <p:nvPr/>
        </p:nvSpPr>
        <p:spPr>
          <a:xfrm rot="5400000">
            <a:off x="2323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9AA041-B06F-358E-43D3-2799D44B4E51}"/>
              </a:ext>
            </a:extLst>
          </p:cNvPr>
          <p:cNvSpPr/>
          <p:nvPr/>
        </p:nvSpPr>
        <p:spPr>
          <a:xfrm rot="5400000">
            <a:off x="2107192" y="4006259"/>
            <a:ext cx="278296" cy="216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2BD079B-BBF3-3F75-34C2-47422754D1CB}"/>
              </a:ext>
            </a:extLst>
          </p:cNvPr>
          <p:cNvSpPr txBox="1"/>
          <p:nvPr/>
        </p:nvSpPr>
        <p:spPr>
          <a:xfrm>
            <a:off x="4717192" y="2929987"/>
            <a:ext cx="135255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20 × 6 = 120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D07400-DED3-28FF-B8B5-2CC8F9F015F9}"/>
              </a:ext>
            </a:extLst>
          </p:cNvPr>
          <p:cNvSpPr txBox="1"/>
          <p:nvPr/>
        </p:nvSpPr>
        <p:spPr>
          <a:xfrm>
            <a:off x="2053514" y="3287205"/>
            <a:ext cx="115450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4 × 6 = 24</a:t>
            </a:r>
          </a:p>
        </p:txBody>
      </p:sp>
    </p:spTree>
    <p:extLst>
      <p:ext uri="{BB962C8B-B14F-4D97-AF65-F5344CB8AC3E}">
        <p14:creationId xmlns:p14="http://schemas.microsoft.com/office/powerpoint/2010/main" val="40565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Observe la stratégie.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8DEF8A21-3329-BD6B-5DA2-921EAB5B2233}"/>
              </a:ext>
            </a:extLst>
          </p:cNvPr>
          <p:cNvCxnSpPr/>
          <p:nvPr/>
        </p:nvCxnSpPr>
        <p:spPr>
          <a:xfrm rot="5400000">
            <a:off x="4572000" y="21290"/>
            <a:ext cx="0" cy="432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ZoneTexte 90">
            <a:extLst>
              <a:ext uri="{FF2B5EF4-FFF2-40B4-BE49-F238E27FC236}">
                <a16:creationId xmlns:a16="http://schemas.microsoft.com/office/drawing/2014/main" id="{E63AE2AC-646B-1323-008A-41C9CAC66530}"/>
              </a:ext>
            </a:extLst>
          </p:cNvPr>
          <p:cNvSpPr txBox="1"/>
          <p:nvPr/>
        </p:nvSpPr>
        <p:spPr>
          <a:xfrm>
            <a:off x="4302534" y="1740338"/>
            <a:ext cx="178945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24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F1B9A5C-D059-A146-DCE9-375193AB1C3A}"/>
              </a:ext>
            </a:extLst>
          </p:cNvPr>
          <p:cNvSpPr txBox="1"/>
          <p:nvPr/>
        </p:nvSpPr>
        <p:spPr>
          <a:xfrm>
            <a:off x="3714545" y="1029384"/>
            <a:ext cx="24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24 × 16 = </a:t>
            </a:r>
            <a:endParaRPr lang="fr-FR" sz="3600" dirty="0">
              <a:solidFill>
                <a:srgbClr val="D275AF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693FF83-B6AC-0BF3-11AB-E04D45210CF6}"/>
              </a:ext>
            </a:extLst>
          </p:cNvPr>
          <p:cNvSpPr/>
          <p:nvPr/>
        </p:nvSpPr>
        <p:spPr>
          <a:xfrm rot="5400000">
            <a:off x="241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46CCAB2-A9D9-520B-329E-AE30636870B6}"/>
              </a:ext>
            </a:extLst>
          </p:cNvPr>
          <p:cNvSpPr/>
          <p:nvPr/>
        </p:nvSpPr>
        <p:spPr>
          <a:xfrm rot="5400000">
            <a:off x="259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BC9A829-1630-637E-BC31-6C1B0D6E572E}"/>
              </a:ext>
            </a:extLst>
          </p:cNvPr>
          <p:cNvSpPr/>
          <p:nvPr/>
        </p:nvSpPr>
        <p:spPr>
          <a:xfrm rot="5400000">
            <a:off x="277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55DD840-698D-2775-2E1B-BE9A22F9B054}"/>
              </a:ext>
            </a:extLst>
          </p:cNvPr>
          <p:cNvSpPr/>
          <p:nvPr/>
        </p:nvSpPr>
        <p:spPr>
          <a:xfrm rot="5400000">
            <a:off x="295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2FAD23E-CD47-2A30-DA0D-7F1B518DDE98}"/>
              </a:ext>
            </a:extLst>
          </p:cNvPr>
          <p:cNvSpPr/>
          <p:nvPr/>
        </p:nvSpPr>
        <p:spPr>
          <a:xfrm rot="5400000">
            <a:off x="3944398" y="161159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2BBF1F0-9494-FBDE-3618-1C2E12AEA516}"/>
              </a:ext>
            </a:extLst>
          </p:cNvPr>
          <p:cNvSpPr/>
          <p:nvPr/>
        </p:nvSpPr>
        <p:spPr>
          <a:xfrm rot="5400000">
            <a:off x="5744398" y="161159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F3C50F3-8B35-381D-1BDC-22CA11423DBF}"/>
              </a:ext>
            </a:extLst>
          </p:cNvPr>
          <p:cNvSpPr/>
          <p:nvPr/>
        </p:nvSpPr>
        <p:spPr>
          <a:xfrm rot="5400000">
            <a:off x="241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1D8FBF6-A190-F384-A96D-40B1C3FA3AF4}"/>
              </a:ext>
            </a:extLst>
          </p:cNvPr>
          <p:cNvSpPr/>
          <p:nvPr/>
        </p:nvSpPr>
        <p:spPr>
          <a:xfrm rot="5400000">
            <a:off x="259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CBC7F90-C04A-B691-9FD6-C1143C237313}"/>
              </a:ext>
            </a:extLst>
          </p:cNvPr>
          <p:cNvSpPr/>
          <p:nvPr/>
        </p:nvSpPr>
        <p:spPr>
          <a:xfrm rot="5400000">
            <a:off x="277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FDDACC1-B222-DFE6-187D-A4C85C6E009B}"/>
              </a:ext>
            </a:extLst>
          </p:cNvPr>
          <p:cNvSpPr/>
          <p:nvPr/>
        </p:nvSpPr>
        <p:spPr>
          <a:xfrm rot="5400000">
            <a:off x="295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B31CA35-383F-EF40-7FCD-AA4C6343AADC}"/>
              </a:ext>
            </a:extLst>
          </p:cNvPr>
          <p:cNvSpPr/>
          <p:nvPr/>
        </p:nvSpPr>
        <p:spPr>
          <a:xfrm rot="5400000">
            <a:off x="3944398" y="178686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E190075-56DA-3D73-3375-3925BA050E95}"/>
              </a:ext>
            </a:extLst>
          </p:cNvPr>
          <p:cNvSpPr/>
          <p:nvPr/>
        </p:nvSpPr>
        <p:spPr>
          <a:xfrm rot="5400000">
            <a:off x="5744398" y="178686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A42269B-23D9-04AC-B3E9-743A2023553D}"/>
              </a:ext>
            </a:extLst>
          </p:cNvPr>
          <p:cNvSpPr/>
          <p:nvPr/>
        </p:nvSpPr>
        <p:spPr>
          <a:xfrm rot="5400000">
            <a:off x="240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436C4F1-9196-C155-474A-204AD9FCE211}"/>
              </a:ext>
            </a:extLst>
          </p:cNvPr>
          <p:cNvSpPr/>
          <p:nvPr/>
        </p:nvSpPr>
        <p:spPr>
          <a:xfrm rot="5400000">
            <a:off x="258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88FC0E6-BFCC-3C57-916F-E85244553522}"/>
              </a:ext>
            </a:extLst>
          </p:cNvPr>
          <p:cNvSpPr/>
          <p:nvPr/>
        </p:nvSpPr>
        <p:spPr>
          <a:xfrm rot="5400000">
            <a:off x="276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EB7094-A7EE-B2F0-C848-26C791544BAA}"/>
              </a:ext>
            </a:extLst>
          </p:cNvPr>
          <p:cNvSpPr/>
          <p:nvPr/>
        </p:nvSpPr>
        <p:spPr>
          <a:xfrm rot="5400000">
            <a:off x="294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E196E73-0951-FB78-A1C1-9A93EE22FCE2}"/>
              </a:ext>
            </a:extLst>
          </p:cNvPr>
          <p:cNvSpPr/>
          <p:nvPr/>
        </p:nvSpPr>
        <p:spPr>
          <a:xfrm rot="5400000">
            <a:off x="3942000" y="1962523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6381B75-B96E-C3BE-0C4C-BDABBE49CB65}"/>
              </a:ext>
            </a:extLst>
          </p:cNvPr>
          <p:cNvSpPr/>
          <p:nvPr/>
        </p:nvSpPr>
        <p:spPr>
          <a:xfrm rot="5400000">
            <a:off x="5742000" y="1962523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9224A1F-32FF-F378-71A6-25DF62A9885A}"/>
              </a:ext>
            </a:extLst>
          </p:cNvPr>
          <p:cNvSpPr/>
          <p:nvPr/>
        </p:nvSpPr>
        <p:spPr>
          <a:xfrm rot="5400000">
            <a:off x="240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24D6D20-9EE8-708F-0942-6C8EE3F24768}"/>
              </a:ext>
            </a:extLst>
          </p:cNvPr>
          <p:cNvSpPr/>
          <p:nvPr/>
        </p:nvSpPr>
        <p:spPr>
          <a:xfrm rot="5400000">
            <a:off x="258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08B3E9C-C7A5-22CA-1CA9-2AB5AFF3CBBF}"/>
              </a:ext>
            </a:extLst>
          </p:cNvPr>
          <p:cNvSpPr/>
          <p:nvPr/>
        </p:nvSpPr>
        <p:spPr>
          <a:xfrm rot="5400000">
            <a:off x="276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F49F482-B46B-02A2-67F8-8D9D53C34580}"/>
              </a:ext>
            </a:extLst>
          </p:cNvPr>
          <p:cNvSpPr/>
          <p:nvPr/>
        </p:nvSpPr>
        <p:spPr>
          <a:xfrm rot="5400000">
            <a:off x="294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D5E0E6-CD07-C895-3054-95BF1B523762}"/>
              </a:ext>
            </a:extLst>
          </p:cNvPr>
          <p:cNvSpPr/>
          <p:nvPr/>
        </p:nvSpPr>
        <p:spPr>
          <a:xfrm rot="5400000">
            <a:off x="3942000" y="2137799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EEC65A4-12D9-62C5-D863-85750BE14B32}"/>
              </a:ext>
            </a:extLst>
          </p:cNvPr>
          <p:cNvSpPr/>
          <p:nvPr/>
        </p:nvSpPr>
        <p:spPr>
          <a:xfrm rot="5400000">
            <a:off x="5742000" y="2137799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234AA01-0AEF-15F1-705E-393D0ECDA97E}"/>
              </a:ext>
            </a:extLst>
          </p:cNvPr>
          <p:cNvSpPr/>
          <p:nvPr/>
        </p:nvSpPr>
        <p:spPr>
          <a:xfrm rot="5400000">
            <a:off x="240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D8E1CAF-7347-47A4-6D40-2FB37D09B716}"/>
              </a:ext>
            </a:extLst>
          </p:cNvPr>
          <p:cNvSpPr/>
          <p:nvPr/>
        </p:nvSpPr>
        <p:spPr>
          <a:xfrm rot="5400000">
            <a:off x="258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A14E6EA-D497-B6EB-EE19-1601CBDF54A5}"/>
              </a:ext>
            </a:extLst>
          </p:cNvPr>
          <p:cNvSpPr/>
          <p:nvPr/>
        </p:nvSpPr>
        <p:spPr>
          <a:xfrm rot="5400000">
            <a:off x="276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0847CDE-2033-E472-2753-DBB11A2107FC}"/>
              </a:ext>
            </a:extLst>
          </p:cNvPr>
          <p:cNvSpPr/>
          <p:nvPr/>
        </p:nvSpPr>
        <p:spPr>
          <a:xfrm rot="5400000">
            <a:off x="294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DEFB64C-30BF-DB92-738D-DC3CEED02552}"/>
              </a:ext>
            </a:extLst>
          </p:cNvPr>
          <p:cNvSpPr/>
          <p:nvPr/>
        </p:nvSpPr>
        <p:spPr>
          <a:xfrm rot="5400000">
            <a:off x="3942000" y="231345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7D7D100-C5CB-126B-2A96-4FCFF0A6BE0B}"/>
              </a:ext>
            </a:extLst>
          </p:cNvPr>
          <p:cNvSpPr/>
          <p:nvPr/>
        </p:nvSpPr>
        <p:spPr>
          <a:xfrm rot="5400000">
            <a:off x="5742000" y="231345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73ACF42-7FB6-3679-4826-C3D30E5587DC}"/>
              </a:ext>
            </a:extLst>
          </p:cNvPr>
          <p:cNvSpPr/>
          <p:nvPr/>
        </p:nvSpPr>
        <p:spPr>
          <a:xfrm rot="5400000">
            <a:off x="240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1E38323-B971-8A3F-BD55-72E989E8875D}"/>
              </a:ext>
            </a:extLst>
          </p:cNvPr>
          <p:cNvSpPr/>
          <p:nvPr/>
        </p:nvSpPr>
        <p:spPr>
          <a:xfrm rot="5400000">
            <a:off x="258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22D1F68-E1A4-2083-967C-BE7F1999F295}"/>
              </a:ext>
            </a:extLst>
          </p:cNvPr>
          <p:cNvSpPr/>
          <p:nvPr/>
        </p:nvSpPr>
        <p:spPr>
          <a:xfrm rot="5400000">
            <a:off x="276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81A853D-32A6-570E-B5F1-A6D875FF4D34}"/>
              </a:ext>
            </a:extLst>
          </p:cNvPr>
          <p:cNvSpPr/>
          <p:nvPr/>
        </p:nvSpPr>
        <p:spPr>
          <a:xfrm rot="5400000">
            <a:off x="294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B5FA301-0495-7C5B-08E9-071D28380DD2}"/>
              </a:ext>
            </a:extLst>
          </p:cNvPr>
          <p:cNvSpPr/>
          <p:nvPr/>
        </p:nvSpPr>
        <p:spPr>
          <a:xfrm rot="5400000">
            <a:off x="3942000" y="2488732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7BE6A31-1327-2376-0040-E4B59DEBAC9B}"/>
              </a:ext>
            </a:extLst>
          </p:cNvPr>
          <p:cNvSpPr/>
          <p:nvPr/>
        </p:nvSpPr>
        <p:spPr>
          <a:xfrm rot="5400000">
            <a:off x="5742000" y="2488732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9AD9657-AA58-874C-E008-9DC50A10EF4C}"/>
              </a:ext>
            </a:extLst>
          </p:cNvPr>
          <p:cNvSpPr/>
          <p:nvPr/>
        </p:nvSpPr>
        <p:spPr>
          <a:xfrm rot="5400000">
            <a:off x="240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5702117-F72C-3464-8D9F-3C31DD246C19}"/>
              </a:ext>
            </a:extLst>
          </p:cNvPr>
          <p:cNvSpPr/>
          <p:nvPr/>
        </p:nvSpPr>
        <p:spPr>
          <a:xfrm rot="5400000">
            <a:off x="258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ABB0EC1-CA7E-5601-198D-B465D64EB69D}"/>
              </a:ext>
            </a:extLst>
          </p:cNvPr>
          <p:cNvSpPr/>
          <p:nvPr/>
        </p:nvSpPr>
        <p:spPr>
          <a:xfrm rot="5400000">
            <a:off x="276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FB2237E-30D9-551D-E74C-0671808120ED}"/>
              </a:ext>
            </a:extLst>
          </p:cNvPr>
          <p:cNvSpPr/>
          <p:nvPr/>
        </p:nvSpPr>
        <p:spPr>
          <a:xfrm rot="5400000">
            <a:off x="294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DDCDB92-11A3-1647-145F-321DD6ED5834}"/>
              </a:ext>
            </a:extLst>
          </p:cNvPr>
          <p:cNvSpPr/>
          <p:nvPr/>
        </p:nvSpPr>
        <p:spPr>
          <a:xfrm rot="5400000">
            <a:off x="3942000" y="266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3D0D21B-9452-1F70-EC58-FD174594083E}"/>
              </a:ext>
            </a:extLst>
          </p:cNvPr>
          <p:cNvSpPr/>
          <p:nvPr/>
        </p:nvSpPr>
        <p:spPr>
          <a:xfrm rot="5400000">
            <a:off x="5742000" y="266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9D27BE9-B6A2-B192-B160-5A283405105E}"/>
              </a:ext>
            </a:extLst>
          </p:cNvPr>
          <p:cNvSpPr/>
          <p:nvPr/>
        </p:nvSpPr>
        <p:spPr>
          <a:xfrm rot="5400000">
            <a:off x="240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5FD43EE-EBE3-8CB5-E318-7EBB49BC8704}"/>
              </a:ext>
            </a:extLst>
          </p:cNvPr>
          <p:cNvSpPr/>
          <p:nvPr/>
        </p:nvSpPr>
        <p:spPr>
          <a:xfrm rot="5400000">
            <a:off x="258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EDE3170-5E8C-DAED-DE16-5224C518ED41}"/>
              </a:ext>
            </a:extLst>
          </p:cNvPr>
          <p:cNvSpPr/>
          <p:nvPr/>
        </p:nvSpPr>
        <p:spPr>
          <a:xfrm rot="5400000">
            <a:off x="276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15BFCF7-B386-D11F-F33E-35BDFA13E83A}"/>
              </a:ext>
            </a:extLst>
          </p:cNvPr>
          <p:cNvSpPr/>
          <p:nvPr/>
        </p:nvSpPr>
        <p:spPr>
          <a:xfrm rot="5400000">
            <a:off x="294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C5B34E4-AF05-CC6D-7EFF-695B0D14553E}"/>
              </a:ext>
            </a:extLst>
          </p:cNvPr>
          <p:cNvSpPr/>
          <p:nvPr/>
        </p:nvSpPr>
        <p:spPr>
          <a:xfrm rot="5400000">
            <a:off x="3942000" y="283928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4311C42-4948-7F4B-E8CA-24E9101D82C2}"/>
              </a:ext>
            </a:extLst>
          </p:cNvPr>
          <p:cNvSpPr/>
          <p:nvPr/>
        </p:nvSpPr>
        <p:spPr>
          <a:xfrm rot="5400000">
            <a:off x="5742000" y="283928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0D47004-C97C-707D-F8B3-9A9D8029F86A}"/>
              </a:ext>
            </a:extLst>
          </p:cNvPr>
          <p:cNvSpPr/>
          <p:nvPr/>
        </p:nvSpPr>
        <p:spPr>
          <a:xfrm rot="5400000">
            <a:off x="240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73B4726-5644-9EE8-2B4B-AD534CD0EBF5}"/>
              </a:ext>
            </a:extLst>
          </p:cNvPr>
          <p:cNvSpPr/>
          <p:nvPr/>
        </p:nvSpPr>
        <p:spPr>
          <a:xfrm rot="5400000">
            <a:off x="258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703FBC3-B265-E761-C171-DA35ACD3B82D}"/>
              </a:ext>
            </a:extLst>
          </p:cNvPr>
          <p:cNvSpPr/>
          <p:nvPr/>
        </p:nvSpPr>
        <p:spPr>
          <a:xfrm rot="5400000">
            <a:off x="276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AE26516-CEA4-BE9D-89A6-0BD52C1BA4D8}"/>
              </a:ext>
            </a:extLst>
          </p:cNvPr>
          <p:cNvSpPr/>
          <p:nvPr/>
        </p:nvSpPr>
        <p:spPr>
          <a:xfrm rot="5400000">
            <a:off x="294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CC6C46C-506B-57CF-1871-4DE6993E5B1F}"/>
              </a:ext>
            </a:extLst>
          </p:cNvPr>
          <p:cNvSpPr/>
          <p:nvPr/>
        </p:nvSpPr>
        <p:spPr>
          <a:xfrm rot="5400000">
            <a:off x="3939602" y="301494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706387C-9571-FA8C-01FF-EFE6630498D0}"/>
              </a:ext>
            </a:extLst>
          </p:cNvPr>
          <p:cNvSpPr/>
          <p:nvPr/>
        </p:nvSpPr>
        <p:spPr>
          <a:xfrm rot="5400000">
            <a:off x="5739602" y="301494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F9AFB052-D5B6-62D4-350B-90B9DAFC6B0A}"/>
              </a:ext>
            </a:extLst>
          </p:cNvPr>
          <p:cNvSpPr/>
          <p:nvPr/>
        </p:nvSpPr>
        <p:spPr>
          <a:xfrm rot="5400000">
            <a:off x="240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CB82739-1F57-1D8A-C9A7-EE15003A8274}"/>
              </a:ext>
            </a:extLst>
          </p:cNvPr>
          <p:cNvSpPr/>
          <p:nvPr/>
        </p:nvSpPr>
        <p:spPr>
          <a:xfrm rot="5400000">
            <a:off x="258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DCB3F11-CEAD-A471-E165-5006D409F43F}"/>
              </a:ext>
            </a:extLst>
          </p:cNvPr>
          <p:cNvSpPr/>
          <p:nvPr/>
        </p:nvSpPr>
        <p:spPr>
          <a:xfrm rot="5400000">
            <a:off x="276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785C288-9AF3-1991-A83A-330799481CBD}"/>
              </a:ext>
            </a:extLst>
          </p:cNvPr>
          <p:cNvSpPr/>
          <p:nvPr/>
        </p:nvSpPr>
        <p:spPr>
          <a:xfrm rot="5400000">
            <a:off x="294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3C1B316-DF81-50FB-BFA3-B9BB3338997C}"/>
              </a:ext>
            </a:extLst>
          </p:cNvPr>
          <p:cNvSpPr/>
          <p:nvPr/>
        </p:nvSpPr>
        <p:spPr>
          <a:xfrm rot="5400000">
            <a:off x="3939602" y="319021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DD1F97D-EBCC-2193-2062-79A6DDAFE999}"/>
              </a:ext>
            </a:extLst>
          </p:cNvPr>
          <p:cNvSpPr/>
          <p:nvPr/>
        </p:nvSpPr>
        <p:spPr>
          <a:xfrm rot="5400000">
            <a:off x="5739602" y="319021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DFDA08D-B2AA-C467-2227-C71006010CB7}"/>
              </a:ext>
            </a:extLst>
          </p:cNvPr>
          <p:cNvSpPr/>
          <p:nvPr/>
        </p:nvSpPr>
        <p:spPr>
          <a:xfrm rot="5400000">
            <a:off x="240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B7E7DBB-E253-0B68-B1BE-A38DF0C881DD}"/>
              </a:ext>
            </a:extLst>
          </p:cNvPr>
          <p:cNvSpPr/>
          <p:nvPr/>
        </p:nvSpPr>
        <p:spPr>
          <a:xfrm rot="5400000">
            <a:off x="258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123F7506-F079-5A2C-C51A-6AA9B3ACA3FC}"/>
              </a:ext>
            </a:extLst>
          </p:cNvPr>
          <p:cNvSpPr/>
          <p:nvPr/>
        </p:nvSpPr>
        <p:spPr>
          <a:xfrm rot="5400000">
            <a:off x="276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2457DF23-3924-B9D2-10B5-47A859DB3EF0}"/>
              </a:ext>
            </a:extLst>
          </p:cNvPr>
          <p:cNvSpPr/>
          <p:nvPr/>
        </p:nvSpPr>
        <p:spPr>
          <a:xfrm rot="5400000">
            <a:off x="294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B383854-B5DB-A541-0ABB-04B222B1562E}"/>
              </a:ext>
            </a:extLst>
          </p:cNvPr>
          <p:cNvSpPr/>
          <p:nvPr/>
        </p:nvSpPr>
        <p:spPr>
          <a:xfrm rot="5400000">
            <a:off x="3939602" y="336587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81297F54-0236-4C28-5E7C-CFFE780FCED6}"/>
              </a:ext>
            </a:extLst>
          </p:cNvPr>
          <p:cNvSpPr/>
          <p:nvPr/>
        </p:nvSpPr>
        <p:spPr>
          <a:xfrm rot="5400000">
            <a:off x="5739602" y="336587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E6E06D5B-2B96-1491-CA6C-BF2A8FFFB9CD}"/>
              </a:ext>
            </a:extLst>
          </p:cNvPr>
          <p:cNvSpPr/>
          <p:nvPr/>
        </p:nvSpPr>
        <p:spPr>
          <a:xfrm rot="5400000">
            <a:off x="240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F561F6B5-4F3C-8664-CBEE-6F854E9CABBB}"/>
              </a:ext>
            </a:extLst>
          </p:cNvPr>
          <p:cNvSpPr/>
          <p:nvPr/>
        </p:nvSpPr>
        <p:spPr>
          <a:xfrm rot="5400000">
            <a:off x="258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E821B20-64D6-CA75-3AB7-5B04B2291D10}"/>
              </a:ext>
            </a:extLst>
          </p:cNvPr>
          <p:cNvSpPr/>
          <p:nvPr/>
        </p:nvSpPr>
        <p:spPr>
          <a:xfrm rot="5400000">
            <a:off x="276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9C0667A-9ACF-A258-E182-573C050392BB}"/>
              </a:ext>
            </a:extLst>
          </p:cNvPr>
          <p:cNvSpPr/>
          <p:nvPr/>
        </p:nvSpPr>
        <p:spPr>
          <a:xfrm rot="5400000">
            <a:off x="294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0BF736A-EB1C-45F8-EF00-B66CFA46EBB3}"/>
              </a:ext>
            </a:extLst>
          </p:cNvPr>
          <p:cNvSpPr/>
          <p:nvPr/>
        </p:nvSpPr>
        <p:spPr>
          <a:xfrm rot="5400000">
            <a:off x="3939602" y="354115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5B9D0DD-5904-B8F1-DF04-5DE4A1C04DC4}"/>
              </a:ext>
            </a:extLst>
          </p:cNvPr>
          <p:cNvSpPr/>
          <p:nvPr/>
        </p:nvSpPr>
        <p:spPr>
          <a:xfrm rot="5400000">
            <a:off x="5739602" y="354115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B84F11C-76C6-7E9D-A6DE-59FC131DC13E}"/>
              </a:ext>
            </a:extLst>
          </p:cNvPr>
          <p:cNvSpPr/>
          <p:nvPr/>
        </p:nvSpPr>
        <p:spPr>
          <a:xfrm rot="5400000">
            <a:off x="240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01A576E-8C06-1A98-F692-277936D9019B}"/>
              </a:ext>
            </a:extLst>
          </p:cNvPr>
          <p:cNvSpPr/>
          <p:nvPr/>
        </p:nvSpPr>
        <p:spPr>
          <a:xfrm rot="5400000">
            <a:off x="258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C92679C-CF2B-A579-EF7C-F4305697E621}"/>
              </a:ext>
            </a:extLst>
          </p:cNvPr>
          <p:cNvSpPr/>
          <p:nvPr/>
        </p:nvSpPr>
        <p:spPr>
          <a:xfrm rot="5400000">
            <a:off x="276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AAEC3A3-6770-AD13-841C-67F194302EDC}"/>
              </a:ext>
            </a:extLst>
          </p:cNvPr>
          <p:cNvSpPr/>
          <p:nvPr/>
        </p:nvSpPr>
        <p:spPr>
          <a:xfrm rot="5400000">
            <a:off x="294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C60AD6B-782C-4277-7638-F0303126E619}"/>
              </a:ext>
            </a:extLst>
          </p:cNvPr>
          <p:cNvSpPr/>
          <p:nvPr/>
        </p:nvSpPr>
        <p:spPr>
          <a:xfrm rot="5400000">
            <a:off x="3939602" y="3716425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9B018D71-017D-DB49-B0DD-FA2011866071}"/>
              </a:ext>
            </a:extLst>
          </p:cNvPr>
          <p:cNvSpPr/>
          <p:nvPr/>
        </p:nvSpPr>
        <p:spPr>
          <a:xfrm rot="5400000">
            <a:off x="5739602" y="3716425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33FC328-3390-3128-FD07-B465FFA927CE}"/>
              </a:ext>
            </a:extLst>
          </p:cNvPr>
          <p:cNvSpPr/>
          <p:nvPr/>
        </p:nvSpPr>
        <p:spPr>
          <a:xfrm rot="5400000">
            <a:off x="240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06018E9-56DB-CB3C-C174-A8471428AB68}"/>
              </a:ext>
            </a:extLst>
          </p:cNvPr>
          <p:cNvSpPr/>
          <p:nvPr/>
        </p:nvSpPr>
        <p:spPr>
          <a:xfrm rot="5400000">
            <a:off x="258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89776204-4115-AEB2-23A3-0E2E8F2ED24E}"/>
              </a:ext>
            </a:extLst>
          </p:cNvPr>
          <p:cNvSpPr/>
          <p:nvPr/>
        </p:nvSpPr>
        <p:spPr>
          <a:xfrm rot="5400000">
            <a:off x="276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5D990CD-A138-885F-4C95-763A780C1C8F}"/>
              </a:ext>
            </a:extLst>
          </p:cNvPr>
          <p:cNvSpPr/>
          <p:nvPr/>
        </p:nvSpPr>
        <p:spPr>
          <a:xfrm rot="5400000">
            <a:off x="294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66E188F-7F12-F1A5-FE63-29461EECABBE}"/>
              </a:ext>
            </a:extLst>
          </p:cNvPr>
          <p:cNvSpPr/>
          <p:nvPr/>
        </p:nvSpPr>
        <p:spPr>
          <a:xfrm rot="5400000">
            <a:off x="3939602" y="389170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2C6061E-C262-E75A-EBE0-1E55F5EB4FC1}"/>
              </a:ext>
            </a:extLst>
          </p:cNvPr>
          <p:cNvSpPr/>
          <p:nvPr/>
        </p:nvSpPr>
        <p:spPr>
          <a:xfrm rot="5400000">
            <a:off x="5739602" y="389170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305AF9EC-E322-C06A-589A-FE85C1D32B3D}"/>
              </a:ext>
            </a:extLst>
          </p:cNvPr>
          <p:cNvSpPr/>
          <p:nvPr/>
        </p:nvSpPr>
        <p:spPr>
          <a:xfrm rot="5400000">
            <a:off x="240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0E92B22-75F4-54D4-ACA7-0E6944D86F55}"/>
              </a:ext>
            </a:extLst>
          </p:cNvPr>
          <p:cNvSpPr/>
          <p:nvPr/>
        </p:nvSpPr>
        <p:spPr>
          <a:xfrm rot="5400000">
            <a:off x="258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D65CEEF-8EB6-E7B3-90AA-5054652CA85B}"/>
              </a:ext>
            </a:extLst>
          </p:cNvPr>
          <p:cNvSpPr/>
          <p:nvPr/>
        </p:nvSpPr>
        <p:spPr>
          <a:xfrm rot="5400000">
            <a:off x="276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EEEAA7BD-77C4-3699-7437-B0DC186BDFF0}"/>
              </a:ext>
            </a:extLst>
          </p:cNvPr>
          <p:cNvSpPr/>
          <p:nvPr/>
        </p:nvSpPr>
        <p:spPr>
          <a:xfrm rot="5400000">
            <a:off x="294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AD964E0-090B-46AB-87D0-207ACE934B35}"/>
              </a:ext>
            </a:extLst>
          </p:cNvPr>
          <p:cNvSpPr/>
          <p:nvPr/>
        </p:nvSpPr>
        <p:spPr>
          <a:xfrm rot="5400000">
            <a:off x="3937204" y="406735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3C54D354-C150-D266-4CBE-AFAF98D39790}"/>
              </a:ext>
            </a:extLst>
          </p:cNvPr>
          <p:cNvSpPr/>
          <p:nvPr/>
        </p:nvSpPr>
        <p:spPr>
          <a:xfrm rot="5400000">
            <a:off x="5737204" y="406735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B11B46ED-DC20-3366-D593-FC388EB9EB44}"/>
              </a:ext>
            </a:extLst>
          </p:cNvPr>
          <p:cNvSpPr/>
          <p:nvPr/>
        </p:nvSpPr>
        <p:spPr>
          <a:xfrm rot="5400000">
            <a:off x="240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7815559E-60BD-DA29-5360-5ECE25EACAC3}"/>
              </a:ext>
            </a:extLst>
          </p:cNvPr>
          <p:cNvSpPr/>
          <p:nvPr/>
        </p:nvSpPr>
        <p:spPr>
          <a:xfrm rot="5400000">
            <a:off x="258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4ABF47F6-9999-779C-27C6-DC80CBBF67CF}"/>
              </a:ext>
            </a:extLst>
          </p:cNvPr>
          <p:cNvSpPr/>
          <p:nvPr/>
        </p:nvSpPr>
        <p:spPr>
          <a:xfrm rot="5400000">
            <a:off x="276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0D819427-1900-B69D-AE03-A9D32BC615ED}"/>
              </a:ext>
            </a:extLst>
          </p:cNvPr>
          <p:cNvSpPr/>
          <p:nvPr/>
        </p:nvSpPr>
        <p:spPr>
          <a:xfrm rot="5400000">
            <a:off x="294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C987989F-9AA3-BC54-75FB-AEF545B33189}"/>
              </a:ext>
            </a:extLst>
          </p:cNvPr>
          <p:cNvSpPr/>
          <p:nvPr/>
        </p:nvSpPr>
        <p:spPr>
          <a:xfrm rot="5400000">
            <a:off x="3937204" y="424263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54132ECF-DBCC-CCCF-1BA3-E3A15D9C81C2}"/>
              </a:ext>
            </a:extLst>
          </p:cNvPr>
          <p:cNvSpPr/>
          <p:nvPr/>
        </p:nvSpPr>
        <p:spPr>
          <a:xfrm rot="5400000">
            <a:off x="5737204" y="424263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1" name="Connecteur droit avec flèche 170">
            <a:extLst>
              <a:ext uri="{FF2B5EF4-FFF2-40B4-BE49-F238E27FC236}">
                <a16:creationId xmlns:a16="http://schemas.microsoft.com/office/drawing/2014/main" id="{EA286C90-C368-BCB5-81C7-90777E2E3161}"/>
              </a:ext>
            </a:extLst>
          </p:cNvPr>
          <p:cNvCxnSpPr>
            <a:cxnSpLocks/>
          </p:cNvCxnSpPr>
          <p:nvPr/>
        </p:nvCxnSpPr>
        <p:spPr>
          <a:xfrm flipV="1">
            <a:off x="2192565" y="2421590"/>
            <a:ext cx="0" cy="2826685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ZoneTexte 172">
            <a:extLst>
              <a:ext uri="{FF2B5EF4-FFF2-40B4-BE49-F238E27FC236}">
                <a16:creationId xmlns:a16="http://schemas.microsoft.com/office/drawing/2014/main" id="{27EAAAAE-D86B-3588-BA27-342F4EC75F9B}"/>
              </a:ext>
            </a:extLst>
          </p:cNvPr>
          <p:cNvSpPr txBox="1"/>
          <p:nvPr/>
        </p:nvSpPr>
        <p:spPr>
          <a:xfrm rot="5400000">
            <a:off x="1592411" y="3680620"/>
            <a:ext cx="710922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2787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52" grpId="0" animBg="1"/>
      <p:bldP spid="53" grpId="0" animBg="1"/>
      <p:bldP spid="60" grpId="0" animBg="1"/>
      <p:bldP spid="61" grpId="0" animBg="1"/>
      <p:bldP spid="74" grpId="0" animBg="1"/>
      <p:bldP spid="75" grpId="0" animBg="1"/>
      <p:bldP spid="80" grpId="0" animBg="1"/>
      <p:bldP spid="81" grpId="0" animBg="1"/>
      <p:bldP spid="86" grpId="0" animBg="1"/>
      <p:bldP spid="87" grpId="0" animBg="1"/>
      <p:bldP spid="97" grpId="0" animBg="1"/>
      <p:bldP spid="98" grpId="0" animBg="1"/>
      <p:bldP spid="103" grpId="0" animBg="1"/>
      <p:bldP spid="104" grpId="0" animBg="1"/>
      <p:bldP spid="109" grpId="0" animBg="1"/>
      <p:bldP spid="110" grpId="0" animBg="1"/>
      <p:bldP spid="115" grpId="0" animBg="1"/>
      <p:bldP spid="116" grpId="0" animBg="1"/>
      <p:bldP spid="121" grpId="0" animBg="1"/>
      <p:bldP spid="122" grpId="0" animBg="1"/>
      <p:bldP spid="127" grpId="0" animBg="1"/>
      <p:bldP spid="128" grpId="0" animBg="1"/>
      <p:bldP spid="133" grpId="0" animBg="1"/>
      <p:bldP spid="134" grpId="0" animBg="1"/>
      <p:bldP spid="139" grpId="0" animBg="1"/>
      <p:bldP spid="140" grpId="0" animBg="1"/>
      <p:bldP spid="145" grpId="0" animBg="1"/>
      <p:bldP spid="146" grpId="0" animBg="1"/>
      <p:bldP spid="151" grpId="0" animBg="1"/>
      <p:bldP spid="152" grpId="0" animBg="1"/>
      <p:bldP spid="157" grpId="0" animBg="1"/>
      <p:bldP spid="1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Observe la stratégie.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8DEF8A21-3329-BD6B-5DA2-921EAB5B2233}"/>
              </a:ext>
            </a:extLst>
          </p:cNvPr>
          <p:cNvCxnSpPr/>
          <p:nvPr/>
        </p:nvCxnSpPr>
        <p:spPr>
          <a:xfrm rot="5400000">
            <a:off x="4572000" y="21290"/>
            <a:ext cx="0" cy="432000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ZoneTexte 90">
            <a:extLst>
              <a:ext uri="{FF2B5EF4-FFF2-40B4-BE49-F238E27FC236}">
                <a16:creationId xmlns:a16="http://schemas.microsoft.com/office/drawing/2014/main" id="{E63AE2AC-646B-1323-008A-41C9CAC66530}"/>
              </a:ext>
            </a:extLst>
          </p:cNvPr>
          <p:cNvSpPr txBox="1"/>
          <p:nvPr/>
        </p:nvSpPr>
        <p:spPr>
          <a:xfrm>
            <a:off x="4302534" y="1740338"/>
            <a:ext cx="178945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24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FF1B9A5C-D059-A146-DCE9-375193AB1C3A}"/>
              </a:ext>
            </a:extLst>
          </p:cNvPr>
          <p:cNvSpPr txBox="1"/>
          <p:nvPr/>
        </p:nvSpPr>
        <p:spPr>
          <a:xfrm>
            <a:off x="3714545" y="1029384"/>
            <a:ext cx="24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24 × 16 = </a:t>
            </a:r>
            <a:endParaRPr lang="fr-FR" sz="3600" dirty="0">
              <a:solidFill>
                <a:srgbClr val="D275AF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693FF83-B6AC-0BF3-11AB-E04D45210CF6}"/>
              </a:ext>
            </a:extLst>
          </p:cNvPr>
          <p:cNvSpPr/>
          <p:nvPr/>
        </p:nvSpPr>
        <p:spPr>
          <a:xfrm rot="5400000">
            <a:off x="241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46CCAB2-A9D9-520B-329E-AE30636870B6}"/>
              </a:ext>
            </a:extLst>
          </p:cNvPr>
          <p:cNvSpPr/>
          <p:nvPr/>
        </p:nvSpPr>
        <p:spPr>
          <a:xfrm rot="5400000">
            <a:off x="259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BC9A829-1630-637E-BC31-6C1B0D6E572E}"/>
              </a:ext>
            </a:extLst>
          </p:cNvPr>
          <p:cNvSpPr/>
          <p:nvPr/>
        </p:nvSpPr>
        <p:spPr>
          <a:xfrm rot="5400000">
            <a:off x="277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55DD840-698D-2775-2E1B-BE9A22F9B054}"/>
              </a:ext>
            </a:extLst>
          </p:cNvPr>
          <p:cNvSpPr/>
          <p:nvPr/>
        </p:nvSpPr>
        <p:spPr>
          <a:xfrm rot="5400000">
            <a:off x="2952000" y="242159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2FAD23E-CD47-2A30-DA0D-7F1B518DDE98}"/>
              </a:ext>
            </a:extLst>
          </p:cNvPr>
          <p:cNvSpPr/>
          <p:nvPr/>
        </p:nvSpPr>
        <p:spPr>
          <a:xfrm rot="5400000">
            <a:off x="3944398" y="161159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2BBF1F0-9494-FBDE-3618-1C2E12AEA516}"/>
              </a:ext>
            </a:extLst>
          </p:cNvPr>
          <p:cNvSpPr/>
          <p:nvPr/>
        </p:nvSpPr>
        <p:spPr>
          <a:xfrm rot="5400000">
            <a:off x="5744398" y="161159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F3C50F3-8B35-381D-1BDC-22CA11423DBF}"/>
              </a:ext>
            </a:extLst>
          </p:cNvPr>
          <p:cNvSpPr/>
          <p:nvPr/>
        </p:nvSpPr>
        <p:spPr>
          <a:xfrm rot="5400000">
            <a:off x="241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1D8FBF6-A190-F384-A96D-40B1C3FA3AF4}"/>
              </a:ext>
            </a:extLst>
          </p:cNvPr>
          <p:cNvSpPr/>
          <p:nvPr/>
        </p:nvSpPr>
        <p:spPr>
          <a:xfrm rot="5400000">
            <a:off x="259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CBC7F90-C04A-B691-9FD6-C1143C237313}"/>
              </a:ext>
            </a:extLst>
          </p:cNvPr>
          <p:cNvSpPr/>
          <p:nvPr/>
        </p:nvSpPr>
        <p:spPr>
          <a:xfrm rot="5400000">
            <a:off x="277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FDDACC1-B222-DFE6-187D-A4C85C6E009B}"/>
              </a:ext>
            </a:extLst>
          </p:cNvPr>
          <p:cNvSpPr/>
          <p:nvPr/>
        </p:nvSpPr>
        <p:spPr>
          <a:xfrm rot="5400000">
            <a:off x="2952000" y="259686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B31CA35-383F-EF40-7FCD-AA4C6343AADC}"/>
              </a:ext>
            </a:extLst>
          </p:cNvPr>
          <p:cNvSpPr/>
          <p:nvPr/>
        </p:nvSpPr>
        <p:spPr>
          <a:xfrm rot="5400000">
            <a:off x="3944398" y="178686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E190075-56DA-3D73-3375-3925BA050E95}"/>
              </a:ext>
            </a:extLst>
          </p:cNvPr>
          <p:cNvSpPr/>
          <p:nvPr/>
        </p:nvSpPr>
        <p:spPr>
          <a:xfrm rot="5400000">
            <a:off x="5744398" y="178686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A42269B-23D9-04AC-B3E9-743A2023553D}"/>
              </a:ext>
            </a:extLst>
          </p:cNvPr>
          <p:cNvSpPr/>
          <p:nvPr/>
        </p:nvSpPr>
        <p:spPr>
          <a:xfrm rot="5400000">
            <a:off x="240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436C4F1-9196-C155-474A-204AD9FCE211}"/>
              </a:ext>
            </a:extLst>
          </p:cNvPr>
          <p:cNvSpPr/>
          <p:nvPr/>
        </p:nvSpPr>
        <p:spPr>
          <a:xfrm rot="5400000">
            <a:off x="258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88FC0E6-BFCC-3C57-916F-E85244553522}"/>
              </a:ext>
            </a:extLst>
          </p:cNvPr>
          <p:cNvSpPr/>
          <p:nvPr/>
        </p:nvSpPr>
        <p:spPr>
          <a:xfrm rot="5400000">
            <a:off x="276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EB7094-A7EE-B2F0-C848-26C791544BAA}"/>
              </a:ext>
            </a:extLst>
          </p:cNvPr>
          <p:cNvSpPr/>
          <p:nvPr/>
        </p:nvSpPr>
        <p:spPr>
          <a:xfrm rot="5400000">
            <a:off x="2949602" y="2772523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E196E73-0951-FB78-A1C1-9A93EE22FCE2}"/>
              </a:ext>
            </a:extLst>
          </p:cNvPr>
          <p:cNvSpPr/>
          <p:nvPr/>
        </p:nvSpPr>
        <p:spPr>
          <a:xfrm rot="5400000">
            <a:off x="3942000" y="1962523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6381B75-B96E-C3BE-0C4C-BDABBE49CB65}"/>
              </a:ext>
            </a:extLst>
          </p:cNvPr>
          <p:cNvSpPr/>
          <p:nvPr/>
        </p:nvSpPr>
        <p:spPr>
          <a:xfrm rot="5400000">
            <a:off x="5742000" y="1962523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9224A1F-32FF-F378-71A6-25DF62A9885A}"/>
              </a:ext>
            </a:extLst>
          </p:cNvPr>
          <p:cNvSpPr/>
          <p:nvPr/>
        </p:nvSpPr>
        <p:spPr>
          <a:xfrm rot="5400000">
            <a:off x="240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24D6D20-9EE8-708F-0942-6C8EE3F24768}"/>
              </a:ext>
            </a:extLst>
          </p:cNvPr>
          <p:cNvSpPr/>
          <p:nvPr/>
        </p:nvSpPr>
        <p:spPr>
          <a:xfrm rot="5400000">
            <a:off x="258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08B3E9C-C7A5-22CA-1CA9-2AB5AFF3CBBF}"/>
              </a:ext>
            </a:extLst>
          </p:cNvPr>
          <p:cNvSpPr/>
          <p:nvPr/>
        </p:nvSpPr>
        <p:spPr>
          <a:xfrm rot="5400000">
            <a:off x="276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F49F482-B46B-02A2-67F8-8D9D53C34580}"/>
              </a:ext>
            </a:extLst>
          </p:cNvPr>
          <p:cNvSpPr/>
          <p:nvPr/>
        </p:nvSpPr>
        <p:spPr>
          <a:xfrm rot="5400000">
            <a:off x="2949602" y="2947799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D5E0E6-CD07-C895-3054-95BF1B523762}"/>
              </a:ext>
            </a:extLst>
          </p:cNvPr>
          <p:cNvSpPr/>
          <p:nvPr/>
        </p:nvSpPr>
        <p:spPr>
          <a:xfrm rot="5400000">
            <a:off x="3942000" y="2137799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EEC65A4-12D9-62C5-D863-85750BE14B32}"/>
              </a:ext>
            </a:extLst>
          </p:cNvPr>
          <p:cNvSpPr/>
          <p:nvPr/>
        </p:nvSpPr>
        <p:spPr>
          <a:xfrm rot="5400000">
            <a:off x="5742000" y="2137799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234AA01-0AEF-15F1-705E-393D0ECDA97E}"/>
              </a:ext>
            </a:extLst>
          </p:cNvPr>
          <p:cNvSpPr/>
          <p:nvPr/>
        </p:nvSpPr>
        <p:spPr>
          <a:xfrm rot="5400000">
            <a:off x="240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D8E1CAF-7347-47A4-6D40-2FB37D09B716}"/>
              </a:ext>
            </a:extLst>
          </p:cNvPr>
          <p:cNvSpPr/>
          <p:nvPr/>
        </p:nvSpPr>
        <p:spPr>
          <a:xfrm rot="5400000">
            <a:off x="258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A14E6EA-D497-B6EB-EE19-1601CBDF54A5}"/>
              </a:ext>
            </a:extLst>
          </p:cNvPr>
          <p:cNvSpPr/>
          <p:nvPr/>
        </p:nvSpPr>
        <p:spPr>
          <a:xfrm rot="5400000">
            <a:off x="276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0847CDE-2033-E472-2753-DBB11A2107FC}"/>
              </a:ext>
            </a:extLst>
          </p:cNvPr>
          <p:cNvSpPr/>
          <p:nvPr/>
        </p:nvSpPr>
        <p:spPr>
          <a:xfrm rot="5400000">
            <a:off x="2949602" y="3123456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DEFB64C-30BF-DB92-738D-DC3CEED02552}"/>
              </a:ext>
            </a:extLst>
          </p:cNvPr>
          <p:cNvSpPr/>
          <p:nvPr/>
        </p:nvSpPr>
        <p:spPr>
          <a:xfrm rot="5400000">
            <a:off x="3942000" y="231345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7D7D100-C5CB-126B-2A96-4FCFF0A6BE0B}"/>
              </a:ext>
            </a:extLst>
          </p:cNvPr>
          <p:cNvSpPr/>
          <p:nvPr/>
        </p:nvSpPr>
        <p:spPr>
          <a:xfrm rot="5400000">
            <a:off x="5742000" y="2313456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73ACF42-7FB6-3679-4826-C3D30E5587DC}"/>
              </a:ext>
            </a:extLst>
          </p:cNvPr>
          <p:cNvSpPr/>
          <p:nvPr/>
        </p:nvSpPr>
        <p:spPr>
          <a:xfrm rot="5400000">
            <a:off x="240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1E38323-B971-8A3F-BD55-72E989E8875D}"/>
              </a:ext>
            </a:extLst>
          </p:cNvPr>
          <p:cNvSpPr/>
          <p:nvPr/>
        </p:nvSpPr>
        <p:spPr>
          <a:xfrm rot="5400000">
            <a:off x="258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22D1F68-E1A4-2083-967C-BE7F1999F295}"/>
              </a:ext>
            </a:extLst>
          </p:cNvPr>
          <p:cNvSpPr/>
          <p:nvPr/>
        </p:nvSpPr>
        <p:spPr>
          <a:xfrm rot="5400000">
            <a:off x="276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81A853D-32A6-570E-B5F1-A6D875FF4D34}"/>
              </a:ext>
            </a:extLst>
          </p:cNvPr>
          <p:cNvSpPr/>
          <p:nvPr/>
        </p:nvSpPr>
        <p:spPr>
          <a:xfrm rot="5400000">
            <a:off x="2949602" y="3298732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B5FA301-0495-7C5B-08E9-071D28380DD2}"/>
              </a:ext>
            </a:extLst>
          </p:cNvPr>
          <p:cNvSpPr/>
          <p:nvPr/>
        </p:nvSpPr>
        <p:spPr>
          <a:xfrm rot="5400000">
            <a:off x="3942000" y="2488732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7BE6A31-1327-2376-0040-E4B59DEBAC9B}"/>
              </a:ext>
            </a:extLst>
          </p:cNvPr>
          <p:cNvSpPr/>
          <p:nvPr/>
        </p:nvSpPr>
        <p:spPr>
          <a:xfrm rot="5400000">
            <a:off x="5742000" y="2488732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9AD9657-AA58-874C-E008-9DC50A10EF4C}"/>
              </a:ext>
            </a:extLst>
          </p:cNvPr>
          <p:cNvSpPr/>
          <p:nvPr/>
        </p:nvSpPr>
        <p:spPr>
          <a:xfrm rot="5400000">
            <a:off x="240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5702117-F72C-3464-8D9F-3C31DD246C19}"/>
              </a:ext>
            </a:extLst>
          </p:cNvPr>
          <p:cNvSpPr/>
          <p:nvPr/>
        </p:nvSpPr>
        <p:spPr>
          <a:xfrm rot="5400000">
            <a:off x="258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ABB0EC1-CA7E-5601-198D-B465D64EB69D}"/>
              </a:ext>
            </a:extLst>
          </p:cNvPr>
          <p:cNvSpPr/>
          <p:nvPr/>
        </p:nvSpPr>
        <p:spPr>
          <a:xfrm rot="5400000">
            <a:off x="276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FB2237E-30D9-551D-E74C-0671808120ED}"/>
              </a:ext>
            </a:extLst>
          </p:cNvPr>
          <p:cNvSpPr/>
          <p:nvPr/>
        </p:nvSpPr>
        <p:spPr>
          <a:xfrm rot="5400000">
            <a:off x="2949602" y="347400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DDCDB92-11A3-1647-145F-321DD6ED5834}"/>
              </a:ext>
            </a:extLst>
          </p:cNvPr>
          <p:cNvSpPr/>
          <p:nvPr/>
        </p:nvSpPr>
        <p:spPr>
          <a:xfrm rot="5400000">
            <a:off x="3942000" y="266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3D0D21B-9452-1F70-EC58-FD174594083E}"/>
              </a:ext>
            </a:extLst>
          </p:cNvPr>
          <p:cNvSpPr/>
          <p:nvPr/>
        </p:nvSpPr>
        <p:spPr>
          <a:xfrm rot="5400000">
            <a:off x="5742000" y="266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9D27BE9-B6A2-B192-B160-5A283405105E}"/>
              </a:ext>
            </a:extLst>
          </p:cNvPr>
          <p:cNvSpPr/>
          <p:nvPr/>
        </p:nvSpPr>
        <p:spPr>
          <a:xfrm rot="5400000">
            <a:off x="240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5FD43EE-EBE3-8CB5-E318-7EBB49BC8704}"/>
              </a:ext>
            </a:extLst>
          </p:cNvPr>
          <p:cNvSpPr/>
          <p:nvPr/>
        </p:nvSpPr>
        <p:spPr>
          <a:xfrm rot="5400000">
            <a:off x="258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EDE3170-5E8C-DAED-DE16-5224C518ED41}"/>
              </a:ext>
            </a:extLst>
          </p:cNvPr>
          <p:cNvSpPr/>
          <p:nvPr/>
        </p:nvSpPr>
        <p:spPr>
          <a:xfrm rot="5400000">
            <a:off x="276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15BFCF7-B386-D11F-F33E-35BDFA13E83A}"/>
              </a:ext>
            </a:extLst>
          </p:cNvPr>
          <p:cNvSpPr/>
          <p:nvPr/>
        </p:nvSpPr>
        <p:spPr>
          <a:xfrm rot="5400000">
            <a:off x="2949602" y="364928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C5B34E4-AF05-CC6D-7EFF-695B0D14553E}"/>
              </a:ext>
            </a:extLst>
          </p:cNvPr>
          <p:cNvSpPr/>
          <p:nvPr/>
        </p:nvSpPr>
        <p:spPr>
          <a:xfrm rot="5400000">
            <a:off x="3942000" y="283928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4311C42-4948-7F4B-E8CA-24E9101D82C2}"/>
              </a:ext>
            </a:extLst>
          </p:cNvPr>
          <p:cNvSpPr/>
          <p:nvPr/>
        </p:nvSpPr>
        <p:spPr>
          <a:xfrm rot="5400000">
            <a:off x="5742000" y="283928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0D47004-C97C-707D-F8B3-9A9D8029F86A}"/>
              </a:ext>
            </a:extLst>
          </p:cNvPr>
          <p:cNvSpPr/>
          <p:nvPr/>
        </p:nvSpPr>
        <p:spPr>
          <a:xfrm rot="5400000">
            <a:off x="240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73B4726-5644-9EE8-2B4B-AD534CD0EBF5}"/>
              </a:ext>
            </a:extLst>
          </p:cNvPr>
          <p:cNvSpPr/>
          <p:nvPr/>
        </p:nvSpPr>
        <p:spPr>
          <a:xfrm rot="5400000">
            <a:off x="258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703FBC3-B265-E761-C171-DA35ACD3B82D}"/>
              </a:ext>
            </a:extLst>
          </p:cNvPr>
          <p:cNvSpPr/>
          <p:nvPr/>
        </p:nvSpPr>
        <p:spPr>
          <a:xfrm rot="5400000">
            <a:off x="276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AE26516-CEA4-BE9D-89A6-0BD52C1BA4D8}"/>
              </a:ext>
            </a:extLst>
          </p:cNvPr>
          <p:cNvSpPr/>
          <p:nvPr/>
        </p:nvSpPr>
        <p:spPr>
          <a:xfrm rot="5400000">
            <a:off x="2947204" y="382494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CC6C46C-506B-57CF-1871-4DE6993E5B1F}"/>
              </a:ext>
            </a:extLst>
          </p:cNvPr>
          <p:cNvSpPr/>
          <p:nvPr/>
        </p:nvSpPr>
        <p:spPr>
          <a:xfrm rot="5400000">
            <a:off x="3939602" y="301494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706387C-9571-FA8C-01FF-EFE6630498D0}"/>
              </a:ext>
            </a:extLst>
          </p:cNvPr>
          <p:cNvSpPr/>
          <p:nvPr/>
        </p:nvSpPr>
        <p:spPr>
          <a:xfrm rot="5400000">
            <a:off x="5739602" y="301494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F9AFB052-D5B6-62D4-350B-90B9DAFC6B0A}"/>
              </a:ext>
            </a:extLst>
          </p:cNvPr>
          <p:cNvSpPr/>
          <p:nvPr/>
        </p:nvSpPr>
        <p:spPr>
          <a:xfrm rot="5400000">
            <a:off x="240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CB82739-1F57-1D8A-C9A7-EE15003A8274}"/>
              </a:ext>
            </a:extLst>
          </p:cNvPr>
          <p:cNvSpPr/>
          <p:nvPr/>
        </p:nvSpPr>
        <p:spPr>
          <a:xfrm rot="5400000">
            <a:off x="258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DCB3F11-CEAD-A471-E165-5006D409F43F}"/>
              </a:ext>
            </a:extLst>
          </p:cNvPr>
          <p:cNvSpPr/>
          <p:nvPr/>
        </p:nvSpPr>
        <p:spPr>
          <a:xfrm rot="5400000">
            <a:off x="276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785C288-9AF3-1991-A83A-330799481CBD}"/>
              </a:ext>
            </a:extLst>
          </p:cNvPr>
          <p:cNvSpPr/>
          <p:nvPr/>
        </p:nvSpPr>
        <p:spPr>
          <a:xfrm rot="5400000">
            <a:off x="2947204" y="4000217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3C1B316-DF81-50FB-BFA3-B9BB3338997C}"/>
              </a:ext>
            </a:extLst>
          </p:cNvPr>
          <p:cNvSpPr/>
          <p:nvPr/>
        </p:nvSpPr>
        <p:spPr>
          <a:xfrm rot="5400000">
            <a:off x="3939602" y="319021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DD1F97D-EBCC-2193-2062-79A6DDAFE999}"/>
              </a:ext>
            </a:extLst>
          </p:cNvPr>
          <p:cNvSpPr/>
          <p:nvPr/>
        </p:nvSpPr>
        <p:spPr>
          <a:xfrm rot="5400000">
            <a:off x="5739602" y="319021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DFDA08D-B2AA-C467-2227-C71006010CB7}"/>
              </a:ext>
            </a:extLst>
          </p:cNvPr>
          <p:cNvSpPr/>
          <p:nvPr/>
        </p:nvSpPr>
        <p:spPr>
          <a:xfrm rot="5400000">
            <a:off x="240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B7E7DBB-E253-0B68-B1BE-A38DF0C881DD}"/>
              </a:ext>
            </a:extLst>
          </p:cNvPr>
          <p:cNvSpPr/>
          <p:nvPr/>
        </p:nvSpPr>
        <p:spPr>
          <a:xfrm rot="5400000">
            <a:off x="258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123F7506-F079-5A2C-C51A-6AA9B3ACA3FC}"/>
              </a:ext>
            </a:extLst>
          </p:cNvPr>
          <p:cNvSpPr/>
          <p:nvPr/>
        </p:nvSpPr>
        <p:spPr>
          <a:xfrm rot="5400000">
            <a:off x="276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2457DF23-3924-B9D2-10B5-47A859DB3EF0}"/>
              </a:ext>
            </a:extLst>
          </p:cNvPr>
          <p:cNvSpPr/>
          <p:nvPr/>
        </p:nvSpPr>
        <p:spPr>
          <a:xfrm rot="5400000">
            <a:off x="2947204" y="417587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EB383854-B5DB-A541-0ABB-04B222B1562E}"/>
              </a:ext>
            </a:extLst>
          </p:cNvPr>
          <p:cNvSpPr/>
          <p:nvPr/>
        </p:nvSpPr>
        <p:spPr>
          <a:xfrm rot="5400000">
            <a:off x="3939602" y="336587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81297F54-0236-4C28-5E7C-CFFE780FCED6}"/>
              </a:ext>
            </a:extLst>
          </p:cNvPr>
          <p:cNvSpPr/>
          <p:nvPr/>
        </p:nvSpPr>
        <p:spPr>
          <a:xfrm rot="5400000">
            <a:off x="5739602" y="336587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E6E06D5B-2B96-1491-CA6C-BF2A8FFFB9CD}"/>
              </a:ext>
            </a:extLst>
          </p:cNvPr>
          <p:cNvSpPr/>
          <p:nvPr/>
        </p:nvSpPr>
        <p:spPr>
          <a:xfrm rot="5400000">
            <a:off x="240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F561F6B5-4F3C-8664-CBEE-6F854E9CABBB}"/>
              </a:ext>
            </a:extLst>
          </p:cNvPr>
          <p:cNvSpPr/>
          <p:nvPr/>
        </p:nvSpPr>
        <p:spPr>
          <a:xfrm rot="5400000">
            <a:off x="258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E821B20-64D6-CA75-3AB7-5B04B2291D10}"/>
              </a:ext>
            </a:extLst>
          </p:cNvPr>
          <p:cNvSpPr/>
          <p:nvPr/>
        </p:nvSpPr>
        <p:spPr>
          <a:xfrm rot="5400000">
            <a:off x="276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D9C0667A-9ACF-A258-E182-573C050392BB}"/>
              </a:ext>
            </a:extLst>
          </p:cNvPr>
          <p:cNvSpPr/>
          <p:nvPr/>
        </p:nvSpPr>
        <p:spPr>
          <a:xfrm rot="5400000">
            <a:off x="2947204" y="4351150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0BF736A-EB1C-45F8-EF00-B66CFA46EBB3}"/>
              </a:ext>
            </a:extLst>
          </p:cNvPr>
          <p:cNvSpPr/>
          <p:nvPr/>
        </p:nvSpPr>
        <p:spPr>
          <a:xfrm rot="5400000">
            <a:off x="3939602" y="354115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5B9D0DD-5904-B8F1-DF04-5DE4A1C04DC4}"/>
              </a:ext>
            </a:extLst>
          </p:cNvPr>
          <p:cNvSpPr/>
          <p:nvPr/>
        </p:nvSpPr>
        <p:spPr>
          <a:xfrm rot="5400000">
            <a:off x="5739602" y="3541150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B84F11C-76C6-7E9D-A6DE-59FC131DC13E}"/>
              </a:ext>
            </a:extLst>
          </p:cNvPr>
          <p:cNvSpPr/>
          <p:nvPr/>
        </p:nvSpPr>
        <p:spPr>
          <a:xfrm rot="5400000">
            <a:off x="240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01A576E-8C06-1A98-F692-277936D9019B}"/>
              </a:ext>
            </a:extLst>
          </p:cNvPr>
          <p:cNvSpPr/>
          <p:nvPr/>
        </p:nvSpPr>
        <p:spPr>
          <a:xfrm rot="5400000">
            <a:off x="258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3C92679C-CF2B-A579-EF7C-F4305697E621}"/>
              </a:ext>
            </a:extLst>
          </p:cNvPr>
          <p:cNvSpPr/>
          <p:nvPr/>
        </p:nvSpPr>
        <p:spPr>
          <a:xfrm rot="5400000">
            <a:off x="276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AAEC3A3-6770-AD13-841C-67F194302EDC}"/>
              </a:ext>
            </a:extLst>
          </p:cNvPr>
          <p:cNvSpPr/>
          <p:nvPr/>
        </p:nvSpPr>
        <p:spPr>
          <a:xfrm rot="5400000">
            <a:off x="2947204" y="4526425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7C60AD6B-782C-4277-7638-F0303126E619}"/>
              </a:ext>
            </a:extLst>
          </p:cNvPr>
          <p:cNvSpPr/>
          <p:nvPr/>
        </p:nvSpPr>
        <p:spPr>
          <a:xfrm rot="5400000">
            <a:off x="3939602" y="3716425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9B018D71-017D-DB49-B0DD-FA2011866071}"/>
              </a:ext>
            </a:extLst>
          </p:cNvPr>
          <p:cNvSpPr/>
          <p:nvPr/>
        </p:nvSpPr>
        <p:spPr>
          <a:xfrm rot="5400000">
            <a:off x="5739602" y="3716425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33FC328-3390-3128-FD07-B465FFA927CE}"/>
              </a:ext>
            </a:extLst>
          </p:cNvPr>
          <p:cNvSpPr/>
          <p:nvPr/>
        </p:nvSpPr>
        <p:spPr>
          <a:xfrm rot="5400000">
            <a:off x="240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206018E9-56DB-CB3C-C174-A8471428AB68}"/>
              </a:ext>
            </a:extLst>
          </p:cNvPr>
          <p:cNvSpPr/>
          <p:nvPr/>
        </p:nvSpPr>
        <p:spPr>
          <a:xfrm rot="5400000">
            <a:off x="258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89776204-4115-AEB2-23A3-0E2E8F2ED24E}"/>
              </a:ext>
            </a:extLst>
          </p:cNvPr>
          <p:cNvSpPr/>
          <p:nvPr/>
        </p:nvSpPr>
        <p:spPr>
          <a:xfrm rot="5400000">
            <a:off x="276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5D990CD-A138-885F-4C95-763A780C1C8F}"/>
              </a:ext>
            </a:extLst>
          </p:cNvPr>
          <p:cNvSpPr/>
          <p:nvPr/>
        </p:nvSpPr>
        <p:spPr>
          <a:xfrm rot="5400000">
            <a:off x="2947204" y="4701701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66E188F-7F12-F1A5-FE63-29461EECABBE}"/>
              </a:ext>
            </a:extLst>
          </p:cNvPr>
          <p:cNvSpPr/>
          <p:nvPr/>
        </p:nvSpPr>
        <p:spPr>
          <a:xfrm rot="5400000">
            <a:off x="3939602" y="389170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2C6061E-C262-E75A-EBE0-1E55F5EB4FC1}"/>
              </a:ext>
            </a:extLst>
          </p:cNvPr>
          <p:cNvSpPr/>
          <p:nvPr/>
        </p:nvSpPr>
        <p:spPr>
          <a:xfrm rot="5400000">
            <a:off x="5739602" y="3891701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305AF9EC-E322-C06A-589A-FE85C1D32B3D}"/>
              </a:ext>
            </a:extLst>
          </p:cNvPr>
          <p:cNvSpPr/>
          <p:nvPr/>
        </p:nvSpPr>
        <p:spPr>
          <a:xfrm rot="5400000">
            <a:off x="240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0E92B22-75F4-54D4-ACA7-0E6944D86F55}"/>
              </a:ext>
            </a:extLst>
          </p:cNvPr>
          <p:cNvSpPr/>
          <p:nvPr/>
        </p:nvSpPr>
        <p:spPr>
          <a:xfrm rot="5400000">
            <a:off x="258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D65CEEF-8EB6-E7B3-90AA-5054652CA85B}"/>
              </a:ext>
            </a:extLst>
          </p:cNvPr>
          <p:cNvSpPr/>
          <p:nvPr/>
        </p:nvSpPr>
        <p:spPr>
          <a:xfrm rot="5400000">
            <a:off x="276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EEEAA7BD-77C4-3699-7437-B0DC186BDFF0}"/>
              </a:ext>
            </a:extLst>
          </p:cNvPr>
          <p:cNvSpPr/>
          <p:nvPr/>
        </p:nvSpPr>
        <p:spPr>
          <a:xfrm rot="5400000">
            <a:off x="2944806" y="4877358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AD964E0-090B-46AB-87D0-207ACE934B35}"/>
              </a:ext>
            </a:extLst>
          </p:cNvPr>
          <p:cNvSpPr/>
          <p:nvPr/>
        </p:nvSpPr>
        <p:spPr>
          <a:xfrm rot="5400000">
            <a:off x="3937204" y="406735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3C54D354-C150-D266-4CBE-AFAF98D39790}"/>
              </a:ext>
            </a:extLst>
          </p:cNvPr>
          <p:cNvSpPr/>
          <p:nvPr/>
        </p:nvSpPr>
        <p:spPr>
          <a:xfrm rot="5400000">
            <a:off x="5737204" y="406735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B11B46ED-DC20-3366-D593-FC388EB9EB44}"/>
              </a:ext>
            </a:extLst>
          </p:cNvPr>
          <p:cNvSpPr/>
          <p:nvPr/>
        </p:nvSpPr>
        <p:spPr>
          <a:xfrm rot="5400000">
            <a:off x="240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7815559E-60BD-DA29-5360-5ECE25EACAC3}"/>
              </a:ext>
            </a:extLst>
          </p:cNvPr>
          <p:cNvSpPr/>
          <p:nvPr/>
        </p:nvSpPr>
        <p:spPr>
          <a:xfrm rot="5400000">
            <a:off x="258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4ABF47F6-9999-779C-27C6-DC80CBBF67CF}"/>
              </a:ext>
            </a:extLst>
          </p:cNvPr>
          <p:cNvSpPr/>
          <p:nvPr/>
        </p:nvSpPr>
        <p:spPr>
          <a:xfrm rot="5400000">
            <a:off x="276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0D819427-1900-B69D-AE03-A9D32BC615ED}"/>
              </a:ext>
            </a:extLst>
          </p:cNvPr>
          <p:cNvSpPr/>
          <p:nvPr/>
        </p:nvSpPr>
        <p:spPr>
          <a:xfrm rot="5400000">
            <a:off x="2944806" y="5052634"/>
            <a:ext cx="180000" cy="1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C987989F-9AA3-BC54-75FB-AEF545B33189}"/>
              </a:ext>
            </a:extLst>
          </p:cNvPr>
          <p:cNvSpPr/>
          <p:nvPr/>
        </p:nvSpPr>
        <p:spPr>
          <a:xfrm rot="5400000">
            <a:off x="3937204" y="424263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54132ECF-DBCC-CCCF-1BA3-E3A15D9C81C2}"/>
              </a:ext>
            </a:extLst>
          </p:cNvPr>
          <p:cNvSpPr/>
          <p:nvPr/>
        </p:nvSpPr>
        <p:spPr>
          <a:xfrm rot="5400000">
            <a:off x="5737204" y="4242634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1" name="Connecteur droit avec flèche 170">
            <a:extLst>
              <a:ext uri="{FF2B5EF4-FFF2-40B4-BE49-F238E27FC236}">
                <a16:creationId xmlns:a16="http://schemas.microsoft.com/office/drawing/2014/main" id="{EA286C90-C368-BCB5-81C7-90777E2E3161}"/>
              </a:ext>
            </a:extLst>
          </p:cNvPr>
          <p:cNvCxnSpPr>
            <a:cxnSpLocks/>
          </p:cNvCxnSpPr>
          <p:nvPr/>
        </p:nvCxnSpPr>
        <p:spPr>
          <a:xfrm flipV="1">
            <a:off x="2192565" y="2421590"/>
            <a:ext cx="0" cy="2826685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ZoneTexte 172">
            <a:extLst>
              <a:ext uri="{FF2B5EF4-FFF2-40B4-BE49-F238E27FC236}">
                <a16:creationId xmlns:a16="http://schemas.microsoft.com/office/drawing/2014/main" id="{27EAAAAE-D86B-3588-BA27-342F4EC75F9B}"/>
              </a:ext>
            </a:extLst>
          </p:cNvPr>
          <p:cNvSpPr txBox="1"/>
          <p:nvPr/>
        </p:nvSpPr>
        <p:spPr>
          <a:xfrm>
            <a:off x="1186424" y="3497815"/>
            <a:ext cx="13381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16 =6+10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C7377C-95A6-8767-15B9-9C2AEE06EC82}"/>
              </a:ext>
            </a:extLst>
          </p:cNvPr>
          <p:cNvSpPr/>
          <p:nvPr/>
        </p:nvSpPr>
        <p:spPr>
          <a:xfrm>
            <a:off x="2412000" y="347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F1BE94-9C8F-3A81-C9DF-7AE6EFD5F7A5}"/>
              </a:ext>
            </a:extLst>
          </p:cNvPr>
          <p:cNvSpPr/>
          <p:nvPr/>
        </p:nvSpPr>
        <p:spPr>
          <a:xfrm>
            <a:off x="2592000" y="3474008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6DA122-2FF7-38DF-2F74-A79579EB4A4B}"/>
              </a:ext>
            </a:extLst>
          </p:cNvPr>
          <p:cNvSpPr/>
          <p:nvPr/>
        </p:nvSpPr>
        <p:spPr>
          <a:xfrm>
            <a:off x="2766005" y="347400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2C8094-8D8C-1B34-5648-2EBF789B32C4}"/>
              </a:ext>
            </a:extLst>
          </p:cNvPr>
          <p:cNvSpPr/>
          <p:nvPr/>
        </p:nvSpPr>
        <p:spPr>
          <a:xfrm>
            <a:off x="2947204" y="3474007"/>
            <a:ext cx="180000" cy="1800000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FED1D22-1F1E-32B5-A693-020EAAF63F71}"/>
              </a:ext>
            </a:extLst>
          </p:cNvPr>
          <p:cNvSpPr txBox="1"/>
          <p:nvPr/>
        </p:nvSpPr>
        <p:spPr>
          <a:xfrm>
            <a:off x="1086602" y="5491310"/>
            <a:ext cx="7142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24 fois 16 c’est 20 fois 16 plus 4 fois 16.</a:t>
            </a:r>
          </a:p>
          <a:p>
            <a:endParaRPr lang="fr-FR" sz="2000" dirty="0"/>
          </a:p>
          <a:p>
            <a:r>
              <a:rPr lang="fr-FR" sz="2000" dirty="0"/>
              <a:t>24 × 16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+ 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) × 16 = (</a:t>
            </a:r>
            <a:r>
              <a:rPr lang="fr-FR" sz="2000" dirty="0">
                <a:solidFill>
                  <a:srgbClr val="C00000"/>
                </a:solidFill>
              </a:rPr>
              <a:t>20</a:t>
            </a:r>
            <a:r>
              <a:rPr lang="fr-FR" sz="2000" dirty="0"/>
              <a:t> × 16 ) + (</a:t>
            </a:r>
            <a:r>
              <a:rPr lang="fr-FR" sz="2000" dirty="0">
                <a:solidFill>
                  <a:srgbClr val="0070C0"/>
                </a:solidFill>
              </a:rPr>
              <a:t>4</a:t>
            </a:r>
            <a:r>
              <a:rPr lang="fr-FR" sz="2000" dirty="0"/>
              <a:t> × 16) = </a:t>
            </a:r>
            <a:r>
              <a:rPr lang="fr-FR" sz="2000" dirty="0">
                <a:solidFill>
                  <a:srgbClr val="C00000"/>
                </a:solidFill>
              </a:rPr>
              <a:t>320</a:t>
            </a:r>
            <a:r>
              <a:rPr lang="fr-FR" sz="2000" dirty="0"/>
              <a:t>+</a:t>
            </a:r>
            <a:r>
              <a:rPr lang="fr-FR" sz="2000" dirty="0">
                <a:solidFill>
                  <a:srgbClr val="0070C0"/>
                </a:solidFill>
              </a:rPr>
              <a:t>64</a:t>
            </a:r>
            <a:r>
              <a:rPr lang="fr-FR" sz="2000" dirty="0"/>
              <a:t> = 384  </a:t>
            </a:r>
            <a:endParaRPr lang="fr-FR" sz="2000" dirty="0">
              <a:solidFill>
                <a:srgbClr val="D275AF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03EA3C2-C210-4C5E-B5E3-E2DF302DBEBD}"/>
              </a:ext>
            </a:extLst>
          </p:cNvPr>
          <p:cNvSpPr txBox="1"/>
          <p:nvPr/>
        </p:nvSpPr>
        <p:spPr>
          <a:xfrm>
            <a:off x="4175498" y="3464618"/>
            <a:ext cx="165410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20 × 16 = 320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60CBDB7-81D4-AA2E-2FFD-FF243D76783E}"/>
              </a:ext>
            </a:extLst>
          </p:cNvPr>
          <p:cNvSpPr txBox="1"/>
          <p:nvPr/>
        </p:nvSpPr>
        <p:spPr>
          <a:xfrm>
            <a:off x="2261450" y="4095575"/>
            <a:ext cx="137150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4 × 16 = 64</a:t>
            </a:r>
          </a:p>
        </p:txBody>
      </p:sp>
    </p:spTree>
    <p:extLst>
      <p:ext uri="{BB962C8B-B14F-4D97-AF65-F5344CB8AC3E}">
        <p14:creationId xmlns:p14="http://schemas.microsoft.com/office/powerpoint/2010/main" val="237527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201</Words>
  <Application>Microsoft Office PowerPoint</Application>
  <PresentationFormat>Affichage à l'écran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stratégie. </vt:lpstr>
      <vt:lpstr>Observe la stratégie. </vt:lpstr>
      <vt:lpstr>Observe la stratégie. </vt:lpstr>
      <vt:lpstr>Observe la stratégie.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66</cp:revision>
  <dcterms:created xsi:type="dcterms:W3CDTF">2023-02-07T14:55:57Z</dcterms:created>
  <dcterms:modified xsi:type="dcterms:W3CDTF">2026-02-02T20:37:48Z</dcterms:modified>
</cp:coreProperties>
</file>